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11"/>
  </p:notes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5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9DC66-61AC-4B1E-ABC5-15EC04AB2C90}" v="98" dt="2022-10-15T10:40:43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66157" autoAdjust="0"/>
  </p:normalViewPr>
  <p:slideViewPr>
    <p:cSldViewPr snapToGrid="0">
      <p:cViewPr varScale="1">
        <p:scale>
          <a:sx n="75" d="100"/>
          <a:sy n="75" d="100"/>
        </p:scale>
        <p:origin x="19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" userId="256c5812-6280-42c0-a7db-ec52fbca0b0c" providerId="ADAL" clId="{B2F9DC66-61AC-4B1E-ABC5-15EC04AB2C90}"/>
    <pc:docChg chg="undo custSel addSld delSld modSld sldOrd">
      <pc:chgData name="Esther" userId="256c5812-6280-42c0-a7db-ec52fbca0b0c" providerId="ADAL" clId="{B2F9DC66-61AC-4B1E-ABC5-15EC04AB2C90}" dt="2022-10-15T10:41:12.480" v="2632" actId="20577"/>
      <pc:docMkLst>
        <pc:docMk/>
      </pc:docMkLst>
      <pc:sldChg chg="addSp modSp mod modNotesTx">
        <pc:chgData name="Esther" userId="256c5812-6280-42c0-a7db-ec52fbca0b0c" providerId="ADAL" clId="{B2F9DC66-61AC-4B1E-ABC5-15EC04AB2C90}" dt="2022-10-15T10:41:12.480" v="2632" actId="20577"/>
        <pc:sldMkLst>
          <pc:docMk/>
          <pc:sldMk cId="1753306670" sldId="256"/>
        </pc:sldMkLst>
        <pc:spChg chg="mod">
          <ac:chgData name="Esther" userId="256c5812-6280-42c0-a7db-ec52fbca0b0c" providerId="ADAL" clId="{B2F9DC66-61AC-4B1E-ABC5-15EC04AB2C90}" dt="2022-10-15T08:40:58.615" v="69" actId="6549"/>
          <ac:spMkLst>
            <pc:docMk/>
            <pc:sldMk cId="1753306670" sldId="256"/>
            <ac:spMk id="2" creationId="{F0E13F7F-B81C-8C58-F309-4672D88F86F2}"/>
          </ac:spMkLst>
        </pc:spChg>
        <pc:picChg chg="add mod">
          <ac:chgData name="Esther" userId="256c5812-6280-42c0-a7db-ec52fbca0b0c" providerId="ADAL" clId="{B2F9DC66-61AC-4B1E-ABC5-15EC04AB2C90}" dt="2022-10-15T08:48:31.641" v="93" actId="1076"/>
          <ac:picMkLst>
            <pc:docMk/>
            <pc:sldMk cId="1753306670" sldId="256"/>
            <ac:picMk id="1026" creationId="{8586F536-4D7C-7613-4091-535FFE13CF13}"/>
          </ac:picMkLst>
        </pc:picChg>
      </pc:sldChg>
      <pc:sldChg chg="addSp delSp modSp mod modClrScheme chgLayout">
        <pc:chgData name="Esther" userId="256c5812-6280-42c0-a7db-ec52fbca0b0c" providerId="ADAL" clId="{B2F9DC66-61AC-4B1E-ABC5-15EC04AB2C90}" dt="2022-10-15T10:40:18.487" v="2581"/>
        <pc:sldMkLst>
          <pc:docMk/>
          <pc:sldMk cId="579677205" sldId="257"/>
        </pc:sldMkLst>
        <pc:spChg chg="add mod">
          <ac:chgData name="Esther" userId="256c5812-6280-42c0-a7db-ec52fbca0b0c" providerId="ADAL" clId="{B2F9DC66-61AC-4B1E-ABC5-15EC04AB2C90}" dt="2022-10-15T10:40:18.487" v="2581"/>
          <ac:spMkLst>
            <pc:docMk/>
            <pc:sldMk cId="579677205" sldId="257"/>
            <ac:spMk id="2" creationId="{228A8671-44AB-36E3-656E-EB565B1A5708}"/>
          </ac:spMkLst>
        </pc:spChg>
        <pc:spChg chg="add del mod">
          <ac:chgData name="Esther" userId="256c5812-6280-42c0-a7db-ec52fbca0b0c" providerId="ADAL" clId="{B2F9DC66-61AC-4B1E-ABC5-15EC04AB2C90}" dt="2022-10-15T10:32:42.888" v="2489" actId="478"/>
          <ac:spMkLst>
            <pc:docMk/>
            <pc:sldMk cId="579677205" sldId="257"/>
            <ac:spMk id="3" creationId="{F5CD51E9-A096-B5DE-7B14-A72D01E6A287}"/>
          </ac:spMkLst>
        </pc:spChg>
        <pc:spChg chg="del mod">
          <ac:chgData name="Esther" userId="256c5812-6280-42c0-a7db-ec52fbca0b0c" providerId="ADAL" clId="{B2F9DC66-61AC-4B1E-ABC5-15EC04AB2C90}" dt="2022-10-15T10:32:45.892" v="2490" actId="478"/>
          <ac:spMkLst>
            <pc:docMk/>
            <pc:sldMk cId="579677205" sldId="257"/>
            <ac:spMk id="4" creationId="{39B32FCD-DBF6-0C2C-7672-DF514960E230}"/>
          </ac:spMkLst>
        </pc:spChg>
        <pc:spChg chg="del mod">
          <ac:chgData name="Esther" userId="256c5812-6280-42c0-a7db-ec52fbca0b0c" providerId="ADAL" clId="{B2F9DC66-61AC-4B1E-ABC5-15EC04AB2C90}" dt="2022-10-15T10:32:36.411" v="2487" actId="478"/>
          <ac:spMkLst>
            <pc:docMk/>
            <pc:sldMk cId="579677205" sldId="257"/>
            <ac:spMk id="6" creationId="{171589FD-6567-ADDF-FF53-A300DE9C4A0E}"/>
          </ac:spMkLst>
        </pc:spChg>
        <pc:spChg chg="add del mod">
          <ac:chgData name="Esther" userId="256c5812-6280-42c0-a7db-ec52fbca0b0c" providerId="ADAL" clId="{B2F9DC66-61AC-4B1E-ABC5-15EC04AB2C90}" dt="2022-10-15T10:34:12.799" v="2518" actId="478"/>
          <ac:spMkLst>
            <pc:docMk/>
            <pc:sldMk cId="579677205" sldId="257"/>
            <ac:spMk id="7" creationId="{E27E45F0-E004-C84E-D15C-9274C1007F8A}"/>
          </ac:spMkLst>
        </pc:spChg>
        <pc:spChg chg="del">
          <ac:chgData name="Esther" userId="256c5812-6280-42c0-a7db-ec52fbca0b0c" providerId="ADAL" clId="{B2F9DC66-61AC-4B1E-ABC5-15EC04AB2C90}" dt="2022-10-15T08:46:36.507" v="85" actId="478"/>
          <ac:spMkLst>
            <pc:docMk/>
            <pc:sldMk cId="579677205" sldId="257"/>
            <ac:spMk id="9" creationId="{E7EAD519-23D4-EF6C-3D90-96313199C73A}"/>
          </ac:spMkLst>
        </pc:spChg>
        <pc:spChg chg="add del mod">
          <ac:chgData name="Esther" userId="256c5812-6280-42c0-a7db-ec52fbca0b0c" providerId="ADAL" clId="{B2F9DC66-61AC-4B1E-ABC5-15EC04AB2C90}" dt="2022-10-15T10:33:10.574" v="2499" actId="26606"/>
          <ac:spMkLst>
            <pc:docMk/>
            <pc:sldMk cId="579677205" sldId="257"/>
            <ac:spMk id="11" creationId="{A099A6E5-568A-A508-EAFD-BA429E8A3BAC}"/>
          </ac:spMkLst>
        </pc:spChg>
        <pc:spChg chg="add del mod ord">
          <ac:chgData name="Esther" userId="256c5812-6280-42c0-a7db-ec52fbca0b0c" providerId="ADAL" clId="{B2F9DC66-61AC-4B1E-ABC5-15EC04AB2C90}" dt="2022-10-15T10:35:22.695" v="2528" actId="478"/>
          <ac:spMkLst>
            <pc:docMk/>
            <pc:sldMk cId="579677205" sldId="257"/>
            <ac:spMk id="12" creationId="{EFF6008B-F553-1371-35D1-A6B54820084B}"/>
          </ac:spMkLst>
        </pc:spChg>
        <pc:spChg chg="del mod">
          <ac:chgData name="Esther" userId="256c5812-6280-42c0-a7db-ec52fbca0b0c" providerId="ADAL" clId="{B2F9DC66-61AC-4B1E-ABC5-15EC04AB2C90}" dt="2022-10-15T10:32:39.548" v="2488" actId="478"/>
          <ac:spMkLst>
            <pc:docMk/>
            <pc:sldMk cId="579677205" sldId="257"/>
            <ac:spMk id="13" creationId="{06F3E667-5D00-5347-6196-5ACD5EFBA541}"/>
          </ac:spMkLst>
        </pc:spChg>
        <pc:spChg chg="del">
          <ac:chgData name="Esther" userId="256c5812-6280-42c0-a7db-ec52fbca0b0c" providerId="ADAL" clId="{B2F9DC66-61AC-4B1E-ABC5-15EC04AB2C90}" dt="2022-10-15T08:41:36.272" v="70" actId="478"/>
          <ac:spMkLst>
            <pc:docMk/>
            <pc:sldMk cId="579677205" sldId="257"/>
            <ac:spMk id="14" creationId="{91F7FC2C-94BD-2F19-972C-56631D6D73C7}"/>
          </ac:spMkLst>
        </pc:spChg>
        <pc:spChg chg="add del mod ord">
          <ac:chgData name="Esther" userId="256c5812-6280-42c0-a7db-ec52fbca0b0c" providerId="ADAL" clId="{B2F9DC66-61AC-4B1E-ABC5-15EC04AB2C90}" dt="2022-10-15T10:35:27.429" v="2529" actId="478"/>
          <ac:spMkLst>
            <pc:docMk/>
            <pc:sldMk cId="579677205" sldId="257"/>
            <ac:spMk id="16" creationId="{60EE75B5-1EB2-A7A9-026F-421914F38063}"/>
          </ac:spMkLst>
        </pc:spChg>
        <pc:graphicFrameChg chg="add del">
          <ac:chgData name="Esther" userId="256c5812-6280-42c0-a7db-ec52fbca0b0c" providerId="ADAL" clId="{B2F9DC66-61AC-4B1E-ABC5-15EC04AB2C90}" dt="2022-10-15T10:33:00.863" v="2494" actId="26606"/>
          <ac:graphicFrameMkLst>
            <pc:docMk/>
            <pc:sldMk cId="579677205" sldId="257"/>
            <ac:graphicFrameMk id="15" creationId="{7359B768-A292-3A05-3AAC-DBCD93567587}"/>
          </ac:graphicFrameMkLst>
        </pc:graphicFrameChg>
        <pc:graphicFrameChg chg="add del">
          <ac:chgData name="Esther" userId="256c5812-6280-42c0-a7db-ec52fbca0b0c" providerId="ADAL" clId="{B2F9DC66-61AC-4B1E-ABC5-15EC04AB2C90}" dt="2022-10-15T10:33:04.547" v="2496" actId="26606"/>
          <ac:graphicFrameMkLst>
            <pc:docMk/>
            <pc:sldMk cId="579677205" sldId="257"/>
            <ac:graphicFrameMk id="17" creationId="{F79F9BFE-DD22-F9C0-A08D-36E5C9E9D0EC}"/>
          </ac:graphicFrameMkLst>
        </pc:graphicFrameChg>
        <pc:graphicFrameChg chg="add del">
          <ac:chgData name="Esther" userId="256c5812-6280-42c0-a7db-ec52fbca0b0c" providerId="ADAL" clId="{B2F9DC66-61AC-4B1E-ABC5-15EC04AB2C90}" dt="2022-10-15T10:33:10.553" v="2498" actId="26606"/>
          <ac:graphicFrameMkLst>
            <pc:docMk/>
            <pc:sldMk cId="579677205" sldId="257"/>
            <ac:graphicFrameMk id="19" creationId="{1F173D2F-F2B2-59BA-CA21-A07A945A8F55}"/>
          </ac:graphicFrameMkLst>
        </pc:graphicFrameChg>
        <pc:graphicFrameChg chg="add mod modGraphic">
          <ac:chgData name="Esther" userId="256c5812-6280-42c0-a7db-ec52fbca0b0c" providerId="ADAL" clId="{B2F9DC66-61AC-4B1E-ABC5-15EC04AB2C90}" dt="2022-10-15T10:35:33.272" v="2531" actId="1076"/>
          <ac:graphicFrameMkLst>
            <pc:docMk/>
            <pc:sldMk cId="579677205" sldId="257"/>
            <ac:graphicFrameMk id="21" creationId="{7359B768-A292-3A05-3AAC-DBCD93567587}"/>
          </ac:graphicFrameMkLst>
        </pc:graphicFrameChg>
        <pc:picChg chg="add mod">
          <ac:chgData name="Esther" userId="256c5812-6280-42c0-a7db-ec52fbca0b0c" providerId="ADAL" clId="{B2F9DC66-61AC-4B1E-ABC5-15EC04AB2C90}" dt="2022-10-15T10:40:18.487" v="2581"/>
          <ac:picMkLst>
            <pc:docMk/>
            <pc:sldMk cId="579677205" sldId="257"/>
            <ac:picMk id="3" creationId="{8D2D3007-D4B9-25A3-AA5B-3FA0763F047D}"/>
          </ac:picMkLst>
        </pc:picChg>
        <pc:picChg chg="add mod modCrop">
          <ac:chgData name="Esther" userId="256c5812-6280-42c0-a7db-ec52fbca0b0c" providerId="ADAL" clId="{B2F9DC66-61AC-4B1E-ABC5-15EC04AB2C90}" dt="2022-10-15T10:40:16.960" v="2580" actId="1076"/>
          <ac:picMkLst>
            <pc:docMk/>
            <pc:sldMk cId="579677205" sldId="257"/>
            <ac:picMk id="8" creationId="{86703B8A-45B8-15E6-28F1-E19622107CF3}"/>
          </ac:picMkLst>
        </pc:picChg>
        <pc:picChg chg="add mod">
          <ac:chgData name="Esther" userId="256c5812-6280-42c0-a7db-ec52fbca0b0c" providerId="ADAL" clId="{B2F9DC66-61AC-4B1E-ABC5-15EC04AB2C90}" dt="2022-10-15T10:34:39.831" v="2525" actId="1076"/>
          <ac:picMkLst>
            <pc:docMk/>
            <pc:sldMk cId="579677205" sldId="257"/>
            <ac:picMk id="10" creationId="{ABB93BE2-FA83-91CB-AD62-B6A152DE7E2D}"/>
          </ac:picMkLst>
        </pc:picChg>
      </pc:sldChg>
      <pc:sldChg chg="addSp delSp modSp mod ord modNotesTx">
        <pc:chgData name="Esther" userId="256c5812-6280-42c0-a7db-ec52fbca0b0c" providerId="ADAL" clId="{B2F9DC66-61AC-4B1E-ABC5-15EC04AB2C90}" dt="2022-10-15T08:51:47.400" v="165" actId="20577"/>
        <pc:sldMkLst>
          <pc:docMk/>
          <pc:sldMk cId="1065104191" sldId="259"/>
        </pc:sldMkLst>
        <pc:spChg chg="del">
          <ac:chgData name="Esther" userId="256c5812-6280-42c0-a7db-ec52fbca0b0c" providerId="ADAL" clId="{B2F9DC66-61AC-4B1E-ABC5-15EC04AB2C90}" dt="2022-10-15T08:42:07.579" v="74" actId="478"/>
          <ac:spMkLst>
            <pc:docMk/>
            <pc:sldMk cId="1065104191" sldId="259"/>
            <ac:spMk id="3" creationId="{92BC5331-58FE-1256-BDDF-C998D43D4C24}"/>
          </ac:spMkLst>
        </pc:spChg>
        <pc:spChg chg="add del mod">
          <ac:chgData name="Esther" userId="256c5812-6280-42c0-a7db-ec52fbca0b0c" providerId="ADAL" clId="{B2F9DC66-61AC-4B1E-ABC5-15EC04AB2C90}" dt="2022-10-15T08:42:25.032" v="77" actId="478"/>
          <ac:spMkLst>
            <pc:docMk/>
            <pc:sldMk cId="1065104191" sldId="259"/>
            <ac:spMk id="4" creationId="{6207CD77-B358-9DF2-211A-3B7464A690AF}"/>
          </ac:spMkLst>
        </pc:spChg>
        <pc:spChg chg="add mod">
          <ac:chgData name="Esther" userId="256c5812-6280-42c0-a7db-ec52fbca0b0c" providerId="ADAL" clId="{B2F9DC66-61AC-4B1E-ABC5-15EC04AB2C90}" dt="2022-10-15T08:51:13.368" v="114" actId="1076"/>
          <ac:spMkLst>
            <pc:docMk/>
            <pc:sldMk cId="1065104191" sldId="259"/>
            <ac:spMk id="5" creationId="{34F066FE-2857-C997-3850-BAF8092C5741}"/>
          </ac:spMkLst>
        </pc:spChg>
        <pc:spChg chg="add del mod">
          <ac:chgData name="Esther" userId="256c5812-6280-42c0-a7db-ec52fbca0b0c" providerId="ADAL" clId="{B2F9DC66-61AC-4B1E-ABC5-15EC04AB2C90}" dt="2022-10-15T08:51:03.816" v="111" actId="478"/>
          <ac:spMkLst>
            <pc:docMk/>
            <pc:sldMk cId="1065104191" sldId="259"/>
            <ac:spMk id="6" creationId="{C12B6018-A46C-073E-5167-14DAB662BF20}"/>
          </ac:spMkLst>
        </pc:spChg>
        <pc:spChg chg="add mod">
          <ac:chgData name="Esther" userId="256c5812-6280-42c0-a7db-ec52fbca0b0c" providerId="ADAL" clId="{B2F9DC66-61AC-4B1E-ABC5-15EC04AB2C90}" dt="2022-10-15T08:49:38.168" v="109" actId="1076"/>
          <ac:spMkLst>
            <pc:docMk/>
            <pc:sldMk cId="1065104191" sldId="259"/>
            <ac:spMk id="7" creationId="{1B500A8C-EBC0-D374-AFB8-1ED13D274977}"/>
          </ac:spMkLst>
        </pc:spChg>
        <pc:spChg chg="mod">
          <ac:chgData name="Esther" userId="256c5812-6280-42c0-a7db-ec52fbca0b0c" providerId="ADAL" clId="{B2F9DC66-61AC-4B1E-ABC5-15EC04AB2C90}" dt="2022-10-15T08:51:08.849" v="113" actId="1076"/>
          <ac:spMkLst>
            <pc:docMk/>
            <pc:sldMk cId="1065104191" sldId="259"/>
            <ac:spMk id="10" creationId="{6377A270-9F98-EEFF-F21D-BEDB574D1C28}"/>
          </ac:spMkLst>
        </pc:spChg>
        <pc:spChg chg="add del mod">
          <ac:chgData name="Esther" userId="256c5812-6280-42c0-a7db-ec52fbca0b0c" providerId="ADAL" clId="{B2F9DC66-61AC-4B1E-ABC5-15EC04AB2C90}" dt="2022-10-15T08:51:05.649" v="112" actId="478"/>
          <ac:spMkLst>
            <pc:docMk/>
            <pc:sldMk cId="1065104191" sldId="259"/>
            <ac:spMk id="12" creationId="{87BE2B01-8808-E8D6-8D95-5B0DFAB161A8}"/>
          </ac:spMkLst>
        </pc:spChg>
        <pc:spChg chg="del mod">
          <ac:chgData name="Esther" userId="256c5812-6280-42c0-a7db-ec52fbca0b0c" providerId="ADAL" clId="{B2F9DC66-61AC-4B1E-ABC5-15EC04AB2C90}" dt="2022-10-15T08:51:02.579" v="110" actId="478"/>
          <ac:spMkLst>
            <pc:docMk/>
            <pc:sldMk cId="1065104191" sldId="259"/>
            <ac:spMk id="13" creationId="{F3F3E3FE-1220-D316-8326-53A848E5B4E6}"/>
          </ac:spMkLst>
        </pc:spChg>
        <pc:grpChg chg="add mod">
          <ac:chgData name="Esther" userId="256c5812-6280-42c0-a7db-ec52fbca0b0c" providerId="ADAL" clId="{B2F9DC66-61AC-4B1E-ABC5-15EC04AB2C90}" dt="2022-10-15T08:49:38.168" v="109" actId="1076"/>
          <ac:grpSpMkLst>
            <pc:docMk/>
            <pc:sldMk cId="1065104191" sldId="259"/>
            <ac:grpSpMk id="9" creationId="{975B1C25-B4C3-E620-ABAA-BC690C0D9F2A}"/>
          </ac:grpSpMkLst>
        </pc:grpChg>
        <pc:picChg chg="add mod">
          <ac:chgData name="Esther" userId="256c5812-6280-42c0-a7db-ec52fbca0b0c" providerId="ADAL" clId="{B2F9DC66-61AC-4B1E-ABC5-15EC04AB2C90}" dt="2022-10-15T08:49:38.168" v="109" actId="1076"/>
          <ac:picMkLst>
            <pc:docMk/>
            <pc:sldMk cId="1065104191" sldId="259"/>
            <ac:picMk id="8" creationId="{A48EA207-7743-EA83-9A70-DECC35EAF4E7}"/>
          </ac:picMkLst>
        </pc:picChg>
      </pc:sldChg>
      <pc:sldChg chg="modSp del mod">
        <pc:chgData name="Esther" userId="256c5812-6280-42c0-a7db-ec52fbca0b0c" providerId="ADAL" clId="{B2F9DC66-61AC-4B1E-ABC5-15EC04AB2C90}" dt="2022-10-15T08:41:55.973" v="71" actId="47"/>
        <pc:sldMkLst>
          <pc:docMk/>
          <pc:sldMk cId="381017899" sldId="261"/>
        </pc:sldMkLst>
        <pc:spChg chg="mod">
          <ac:chgData name="Esther" userId="256c5812-6280-42c0-a7db-ec52fbca0b0c" providerId="ADAL" clId="{B2F9DC66-61AC-4B1E-ABC5-15EC04AB2C90}" dt="2022-10-15T08:30:41.732" v="59"/>
          <ac:spMkLst>
            <pc:docMk/>
            <pc:sldMk cId="381017899" sldId="261"/>
            <ac:spMk id="13" creationId="{D36B7228-E105-4D5B-45FE-8C782DE3BA7F}"/>
          </ac:spMkLst>
        </pc:spChg>
        <pc:spChg chg="mod">
          <ac:chgData name="Esther" userId="256c5812-6280-42c0-a7db-ec52fbca0b0c" providerId="ADAL" clId="{B2F9DC66-61AC-4B1E-ABC5-15EC04AB2C90}" dt="2022-10-15T08:30:41.732" v="59"/>
          <ac:spMkLst>
            <pc:docMk/>
            <pc:sldMk cId="381017899" sldId="261"/>
            <ac:spMk id="15" creationId="{27348166-7B75-84CD-D6A9-A1BF6B895D32}"/>
          </ac:spMkLst>
        </pc:spChg>
      </pc:sldChg>
      <pc:sldChg chg="modSp del mod">
        <pc:chgData name="Esther" userId="256c5812-6280-42c0-a7db-ec52fbca0b0c" providerId="ADAL" clId="{B2F9DC66-61AC-4B1E-ABC5-15EC04AB2C90}" dt="2022-10-15T08:42:00.864" v="73" actId="47"/>
        <pc:sldMkLst>
          <pc:docMk/>
          <pc:sldMk cId="4161708390" sldId="262"/>
        </pc:sldMkLst>
        <pc:spChg chg="mod">
          <ac:chgData name="Esther" userId="256c5812-6280-42c0-a7db-ec52fbca0b0c" providerId="ADAL" clId="{B2F9DC66-61AC-4B1E-ABC5-15EC04AB2C90}" dt="2022-10-15T08:30:41.732" v="59"/>
          <ac:spMkLst>
            <pc:docMk/>
            <pc:sldMk cId="4161708390" sldId="262"/>
            <ac:spMk id="15" creationId="{4A7020D7-B9C0-D256-29B9-A69FE04C3AD0}"/>
          </ac:spMkLst>
        </pc:spChg>
      </pc:sldChg>
      <pc:sldChg chg="addSp delSp modSp mod ord">
        <pc:chgData name="Esther" userId="256c5812-6280-42c0-a7db-ec52fbca0b0c" providerId="ADAL" clId="{B2F9DC66-61AC-4B1E-ABC5-15EC04AB2C90}" dt="2022-10-15T10:40:43.485" v="2588" actId="1076"/>
        <pc:sldMkLst>
          <pc:docMk/>
          <pc:sldMk cId="900018299" sldId="263"/>
        </pc:sldMkLst>
        <pc:spChg chg="del">
          <ac:chgData name="Esther" userId="256c5812-6280-42c0-a7db-ec52fbca0b0c" providerId="ADAL" clId="{B2F9DC66-61AC-4B1E-ABC5-15EC04AB2C90}" dt="2022-10-15T08:42:11.710" v="75" actId="478"/>
          <ac:spMkLst>
            <pc:docMk/>
            <pc:sldMk cId="900018299" sldId="263"/>
            <ac:spMk id="3" creationId="{92BC5331-58FE-1256-BDDF-C998D43D4C24}"/>
          </ac:spMkLst>
        </pc:spChg>
        <pc:spChg chg="add del mod">
          <ac:chgData name="Esther" userId="256c5812-6280-42c0-a7db-ec52fbca0b0c" providerId="ADAL" clId="{B2F9DC66-61AC-4B1E-ABC5-15EC04AB2C90}" dt="2022-10-15T08:42:14.832" v="76" actId="478"/>
          <ac:spMkLst>
            <pc:docMk/>
            <pc:sldMk cId="900018299" sldId="263"/>
            <ac:spMk id="4" creationId="{33538FED-1174-7B10-6330-DA1052082EAF}"/>
          </ac:spMkLst>
        </pc:spChg>
        <pc:spChg chg="add mod">
          <ac:chgData name="Esther" userId="256c5812-6280-42c0-a7db-ec52fbca0b0c" providerId="ADAL" clId="{B2F9DC66-61AC-4B1E-ABC5-15EC04AB2C90}" dt="2022-10-15T10:39:48.598" v="2578" actId="1076"/>
          <ac:spMkLst>
            <pc:docMk/>
            <pc:sldMk cId="900018299" sldId="263"/>
            <ac:spMk id="6" creationId="{72CDFF6C-0F16-A165-EEF7-F605C4334F3A}"/>
          </ac:spMkLst>
        </pc:spChg>
        <pc:spChg chg="add mod">
          <ac:chgData name="Esther" userId="256c5812-6280-42c0-a7db-ec52fbca0b0c" providerId="ADAL" clId="{B2F9DC66-61AC-4B1E-ABC5-15EC04AB2C90}" dt="2022-10-15T10:40:35.355" v="2586" actId="27636"/>
          <ac:spMkLst>
            <pc:docMk/>
            <pc:sldMk cId="900018299" sldId="263"/>
            <ac:spMk id="7" creationId="{B8D7213B-CC06-BC6B-BF48-A832BF9851A6}"/>
          </ac:spMkLst>
        </pc:spChg>
        <pc:spChg chg="add del mod">
          <ac:chgData name="Esther" userId="256c5812-6280-42c0-a7db-ec52fbca0b0c" providerId="ADAL" clId="{B2F9DC66-61AC-4B1E-ABC5-15EC04AB2C90}" dt="2022-10-15T10:36:51.367" v="2559" actId="478"/>
          <ac:spMkLst>
            <pc:docMk/>
            <pc:sldMk cId="900018299" sldId="263"/>
            <ac:spMk id="8" creationId="{7D28C5C3-04D6-2A38-A8AC-990900345F5E}"/>
          </ac:spMkLst>
        </pc:spChg>
        <pc:spChg chg="del mod">
          <ac:chgData name="Esther" userId="256c5812-6280-42c0-a7db-ec52fbca0b0c" providerId="ADAL" clId="{B2F9DC66-61AC-4B1E-ABC5-15EC04AB2C90}" dt="2022-10-15T08:42:38.542" v="81" actId="478"/>
          <ac:spMkLst>
            <pc:docMk/>
            <pc:sldMk cId="900018299" sldId="263"/>
            <ac:spMk id="10" creationId="{6377A270-9F98-EEFF-F21D-BEDB574D1C28}"/>
          </ac:spMkLst>
        </pc:spChg>
        <pc:spChg chg="add del mod">
          <ac:chgData name="Esther" userId="256c5812-6280-42c0-a7db-ec52fbca0b0c" providerId="ADAL" clId="{B2F9DC66-61AC-4B1E-ABC5-15EC04AB2C90}" dt="2022-10-15T10:36:48.861" v="2558" actId="478"/>
          <ac:spMkLst>
            <pc:docMk/>
            <pc:sldMk cId="900018299" sldId="263"/>
            <ac:spMk id="11" creationId="{17155D66-942F-9ED6-8DA1-33B766318BB3}"/>
          </ac:spMkLst>
        </pc:spChg>
        <pc:spChg chg="del mod">
          <ac:chgData name="Esther" userId="256c5812-6280-42c0-a7db-ec52fbca0b0c" providerId="ADAL" clId="{B2F9DC66-61AC-4B1E-ABC5-15EC04AB2C90}" dt="2022-10-15T08:42:40.387" v="82" actId="478"/>
          <ac:spMkLst>
            <pc:docMk/>
            <pc:sldMk cId="900018299" sldId="263"/>
            <ac:spMk id="13" creationId="{F3F3E3FE-1220-D316-8326-53A848E5B4E6}"/>
          </ac:spMkLst>
        </pc:spChg>
        <pc:picChg chg="add mod modCrop">
          <ac:chgData name="Esther" userId="256c5812-6280-42c0-a7db-ec52fbca0b0c" providerId="ADAL" clId="{B2F9DC66-61AC-4B1E-ABC5-15EC04AB2C90}" dt="2022-10-15T10:37:10.912" v="2564" actId="14100"/>
          <ac:picMkLst>
            <pc:docMk/>
            <pc:sldMk cId="900018299" sldId="263"/>
            <ac:picMk id="3" creationId="{C381F6EA-A2F7-A97B-8490-66BEA892C771}"/>
          </ac:picMkLst>
        </pc:picChg>
        <pc:picChg chg="add mod modCrop">
          <ac:chgData name="Esther" userId="256c5812-6280-42c0-a7db-ec52fbca0b0c" providerId="ADAL" clId="{B2F9DC66-61AC-4B1E-ABC5-15EC04AB2C90}" dt="2022-10-15T10:37:44.232" v="2569" actId="1076"/>
          <ac:picMkLst>
            <pc:docMk/>
            <pc:sldMk cId="900018299" sldId="263"/>
            <ac:picMk id="5" creationId="{F43F5D66-9904-2AFA-AD87-4D11F44DCC71}"/>
          </ac:picMkLst>
        </pc:picChg>
        <pc:picChg chg="add mod">
          <ac:chgData name="Esther" userId="256c5812-6280-42c0-a7db-ec52fbca0b0c" providerId="ADAL" clId="{B2F9DC66-61AC-4B1E-ABC5-15EC04AB2C90}" dt="2022-10-15T10:40:43.485" v="2588" actId="1076"/>
          <ac:picMkLst>
            <pc:docMk/>
            <pc:sldMk cId="900018299" sldId="263"/>
            <ac:picMk id="9" creationId="{EE32409A-DDBF-1533-A688-5C50803AE29B}"/>
          </ac:picMkLst>
        </pc:picChg>
      </pc:sldChg>
      <pc:sldChg chg="addSp modSp new mod ord">
        <pc:chgData name="Esther" userId="256c5812-6280-42c0-a7db-ec52fbca0b0c" providerId="ADAL" clId="{B2F9DC66-61AC-4B1E-ABC5-15EC04AB2C90}" dt="2022-10-15T08:53:48.993" v="290" actId="27636"/>
        <pc:sldMkLst>
          <pc:docMk/>
          <pc:sldMk cId="557752874" sldId="264"/>
        </pc:sldMkLst>
        <pc:spChg chg="mod">
          <ac:chgData name="Esther" userId="256c5812-6280-42c0-a7db-ec52fbca0b0c" providerId="ADAL" clId="{B2F9DC66-61AC-4B1E-ABC5-15EC04AB2C90}" dt="2022-10-15T08:53:48.993" v="290" actId="27636"/>
          <ac:spMkLst>
            <pc:docMk/>
            <pc:sldMk cId="557752874" sldId="264"/>
            <ac:spMk id="2" creationId="{EE326618-B181-89B3-FF21-960ED07C824D}"/>
          </ac:spMkLst>
        </pc:spChg>
        <pc:spChg chg="mod">
          <ac:chgData name="Esther" userId="256c5812-6280-42c0-a7db-ec52fbca0b0c" providerId="ADAL" clId="{B2F9DC66-61AC-4B1E-ABC5-15EC04AB2C90}" dt="2022-10-15T08:52:51.671" v="219" actId="1076"/>
          <ac:spMkLst>
            <pc:docMk/>
            <pc:sldMk cId="557752874" sldId="264"/>
            <ac:spMk id="4" creationId="{0F6C6E0F-4B26-6EA7-7C36-BC3E34F21A77}"/>
          </ac:spMkLst>
        </pc:spChg>
        <pc:grpChg chg="add mod">
          <ac:chgData name="Esther" userId="256c5812-6280-42c0-a7db-ec52fbca0b0c" providerId="ADAL" clId="{B2F9DC66-61AC-4B1E-ABC5-15EC04AB2C90}" dt="2022-10-15T08:52:51.671" v="219" actId="1076"/>
          <ac:grpSpMkLst>
            <pc:docMk/>
            <pc:sldMk cId="557752874" sldId="264"/>
            <ac:grpSpMk id="3" creationId="{FDD59A09-F99D-44FF-96E1-74E909904BE9}"/>
          </ac:grpSpMkLst>
        </pc:grpChg>
        <pc:picChg chg="mod">
          <ac:chgData name="Esther" userId="256c5812-6280-42c0-a7db-ec52fbca0b0c" providerId="ADAL" clId="{B2F9DC66-61AC-4B1E-ABC5-15EC04AB2C90}" dt="2022-10-15T08:52:51.671" v="219" actId="1076"/>
          <ac:picMkLst>
            <pc:docMk/>
            <pc:sldMk cId="557752874" sldId="264"/>
            <ac:picMk id="5" creationId="{6A0FE57A-F1E4-F025-3CAC-9E65DC0CA5F8}"/>
          </ac:picMkLst>
        </pc:picChg>
      </pc:sldChg>
      <pc:sldChg chg="modSp del mod">
        <pc:chgData name="Esther" userId="256c5812-6280-42c0-a7db-ec52fbca0b0c" providerId="ADAL" clId="{B2F9DC66-61AC-4B1E-ABC5-15EC04AB2C90}" dt="2022-10-15T08:41:58.380" v="72" actId="47"/>
        <pc:sldMkLst>
          <pc:docMk/>
          <pc:sldMk cId="3439027223" sldId="264"/>
        </pc:sldMkLst>
        <pc:spChg chg="mod">
          <ac:chgData name="Esther" userId="256c5812-6280-42c0-a7db-ec52fbca0b0c" providerId="ADAL" clId="{B2F9DC66-61AC-4B1E-ABC5-15EC04AB2C90}" dt="2022-10-15T08:30:41.732" v="59"/>
          <ac:spMkLst>
            <pc:docMk/>
            <pc:sldMk cId="3439027223" sldId="264"/>
            <ac:spMk id="13" creationId="{D36B7228-E105-4D5B-45FE-8C782DE3BA7F}"/>
          </ac:spMkLst>
        </pc:spChg>
      </pc:sldChg>
      <pc:sldChg chg="addSp delSp modSp new mod setBg setClrOvrMap modNotesTx">
        <pc:chgData name="Esther" userId="256c5812-6280-42c0-a7db-ec52fbca0b0c" providerId="ADAL" clId="{B2F9DC66-61AC-4B1E-ABC5-15EC04AB2C90}" dt="2022-10-15T09:13:22.057" v="618" actId="5793"/>
        <pc:sldMkLst>
          <pc:docMk/>
          <pc:sldMk cId="2831698265" sldId="265"/>
        </pc:sldMkLst>
        <pc:spChg chg="add del">
          <ac:chgData name="Esther" userId="256c5812-6280-42c0-a7db-ec52fbca0b0c" providerId="ADAL" clId="{B2F9DC66-61AC-4B1E-ABC5-15EC04AB2C90}" dt="2022-10-15T09:06:31.234" v="302" actId="26606"/>
          <ac:spMkLst>
            <pc:docMk/>
            <pc:sldMk cId="2831698265" sldId="265"/>
            <ac:spMk id="2052" creationId="{C02C7B47-DF2D-46D9-9584-5C83FCA86FCA}"/>
          </ac:spMkLst>
        </pc:spChg>
        <pc:spChg chg="add del">
          <ac:chgData name="Esther" userId="256c5812-6280-42c0-a7db-ec52fbca0b0c" providerId="ADAL" clId="{B2F9DC66-61AC-4B1E-ABC5-15EC04AB2C90}" dt="2022-10-15T09:06:31.234" v="302" actId="26606"/>
          <ac:spMkLst>
            <pc:docMk/>
            <pc:sldMk cId="2831698265" sldId="265"/>
            <ac:spMk id="2053" creationId="{348541E3-A59C-41D3-85D2-70F0E0E9B641}"/>
          </ac:spMkLst>
        </pc:spChg>
        <pc:spChg chg="add del">
          <ac:chgData name="Esther" userId="256c5812-6280-42c0-a7db-ec52fbca0b0c" providerId="ADAL" clId="{B2F9DC66-61AC-4B1E-ABC5-15EC04AB2C90}" dt="2022-10-15T09:06:37.455" v="308" actId="26606"/>
          <ac:spMkLst>
            <pc:docMk/>
            <pc:sldMk cId="2831698265" sldId="265"/>
            <ac:spMk id="2054" creationId="{EC68AF0A-D6AC-44E0-90FC-DAE12BB4783A}"/>
          </ac:spMkLst>
        </pc:spChg>
        <pc:spChg chg="add del">
          <ac:chgData name="Esther" userId="256c5812-6280-42c0-a7db-ec52fbca0b0c" providerId="ADAL" clId="{B2F9DC66-61AC-4B1E-ABC5-15EC04AB2C90}" dt="2022-10-15T09:06:27.583" v="296" actId="26606"/>
          <ac:spMkLst>
            <pc:docMk/>
            <pc:sldMk cId="2831698265" sldId="265"/>
            <ac:spMk id="2055" creationId="{65041AB2-A9B4-4D3F-B120-38E7860A8F1A}"/>
          </ac:spMkLst>
        </pc:spChg>
        <pc:spChg chg="add del">
          <ac:chgData name="Esther" userId="256c5812-6280-42c0-a7db-ec52fbca0b0c" providerId="ADAL" clId="{B2F9DC66-61AC-4B1E-ABC5-15EC04AB2C90}" dt="2022-10-15T09:06:31.674" v="304" actId="26606"/>
          <ac:spMkLst>
            <pc:docMk/>
            <pc:sldMk cId="2831698265" sldId="265"/>
            <ac:spMk id="2056" creationId="{684FCD5C-7443-4EBD-B37B-EAB86BF09065}"/>
          </ac:spMkLst>
        </pc:spChg>
        <pc:spChg chg="add del">
          <ac:chgData name="Esther" userId="256c5812-6280-42c0-a7db-ec52fbca0b0c" providerId="ADAL" clId="{B2F9DC66-61AC-4B1E-ABC5-15EC04AB2C90}" dt="2022-10-15T09:06:28.512" v="298" actId="26606"/>
          <ac:spMkLst>
            <pc:docMk/>
            <pc:sldMk cId="2831698265" sldId="265"/>
            <ac:spMk id="2057" creationId="{159B5318-27A8-4E50-80D9-B92D4F28EA61}"/>
          </ac:spMkLst>
        </pc:spChg>
        <pc:spChg chg="add del">
          <ac:chgData name="Esther" userId="256c5812-6280-42c0-a7db-ec52fbca0b0c" providerId="ADAL" clId="{B2F9DC66-61AC-4B1E-ABC5-15EC04AB2C90}" dt="2022-10-15T09:06:28.512" v="298" actId="26606"/>
          <ac:spMkLst>
            <pc:docMk/>
            <pc:sldMk cId="2831698265" sldId="265"/>
            <ac:spMk id="2058" creationId="{466A9AE5-69DF-4153-B35A-94BDEF32EB06}"/>
          </ac:spMkLst>
        </pc:spChg>
        <pc:spChg chg="add del">
          <ac:chgData name="Esther" userId="256c5812-6280-42c0-a7db-ec52fbca0b0c" providerId="ADAL" clId="{B2F9DC66-61AC-4B1E-ABC5-15EC04AB2C90}" dt="2022-10-15T09:06:31.674" v="304" actId="26606"/>
          <ac:spMkLst>
            <pc:docMk/>
            <pc:sldMk cId="2831698265" sldId="265"/>
            <ac:spMk id="2059" creationId="{010E9B40-C467-4CDE-8CC1-38533731DD02}"/>
          </ac:spMkLst>
        </pc:spChg>
        <pc:spChg chg="add del">
          <ac:chgData name="Esther" userId="256c5812-6280-42c0-a7db-ec52fbca0b0c" providerId="ADAL" clId="{B2F9DC66-61AC-4B1E-ABC5-15EC04AB2C90}" dt="2022-10-15T09:06:37.455" v="308" actId="26606"/>
          <ac:spMkLst>
            <pc:docMk/>
            <pc:sldMk cId="2831698265" sldId="265"/>
            <ac:spMk id="2060" creationId="{0691CB35-CBDC-44BB-880D-00A544D5A82E}"/>
          </ac:spMkLst>
        </pc:spChg>
        <pc:spChg chg="add del">
          <ac:chgData name="Esther" userId="256c5812-6280-42c0-a7db-ec52fbca0b0c" providerId="ADAL" clId="{B2F9DC66-61AC-4B1E-ABC5-15EC04AB2C90}" dt="2022-10-15T09:06:39.315" v="312" actId="26606"/>
          <ac:spMkLst>
            <pc:docMk/>
            <pc:sldMk cId="2831698265" sldId="265"/>
            <ac:spMk id="2061" creationId="{7AB641E6-F430-486B-B6AC-257B03415750}"/>
          </ac:spMkLst>
        </pc:spChg>
        <pc:spChg chg="add del">
          <ac:chgData name="Esther" userId="256c5812-6280-42c0-a7db-ec52fbca0b0c" providerId="ADAL" clId="{B2F9DC66-61AC-4B1E-ABC5-15EC04AB2C90}" dt="2022-10-15T09:06:39.315" v="312" actId="26606"/>
          <ac:spMkLst>
            <pc:docMk/>
            <pc:sldMk cId="2831698265" sldId="265"/>
            <ac:spMk id="2062" creationId="{F395473E-9C09-4F77-8F6B-98E0CE8469E3}"/>
          </ac:spMkLst>
        </pc:spChg>
        <pc:spChg chg="add del">
          <ac:chgData name="Esther" userId="256c5812-6280-42c0-a7db-ec52fbca0b0c" providerId="ADAL" clId="{B2F9DC66-61AC-4B1E-ABC5-15EC04AB2C90}" dt="2022-10-15T09:06:39.825" v="314" actId="26606"/>
          <ac:spMkLst>
            <pc:docMk/>
            <pc:sldMk cId="2831698265" sldId="265"/>
            <ac:spMk id="2064" creationId="{A67AC8C2-7CB1-4E9C-8AB7-47B632D436C3}"/>
          </ac:spMkLst>
        </pc:spChg>
        <pc:spChg chg="add del">
          <ac:chgData name="Esther" userId="256c5812-6280-42c0-a7db-ec52fbca0b0c" providerId="ADAL" clId="{B2F9DC66-61AC-4B1E-ABC5-15EC04AB2C90}" dt="2022-10-15T09:06:39.825" v="314" actId="26606"/>
          <ac:spMkLst>
            <pc:docMk/>
            <pc:sldMk cId="2831698265" sldId="265"/>
            <ac:spMk id="2065" creationId="{B298CEC4-AAEA-44CE-9159-E949362D42B4}"/>
          </ac:spMkLst>
        </pc:spChg>
        <pc:spChg chg="add del">
          <ac:chgData name="Esther" userId="256c5812-6280-42c0-a7db-ec52fbca0b0c" providerId="ADAL" clId="{B2F9DC66-61AC-4B1E-ABC5-15EC04AB2C90}" dt="2022-10-15T09:06:41.208" v="316" actId="26606"/>
          <ac:spMkLst>
            <pc:docMk/>
            <pc:sldMk cId="2831698265" sldId="265"/>
            <ac:spMk id="2067" creationId="{04BEF3F1-2817-4593-8575-BCF2AAB42CF6}"/>
          </ac:spMkLst>
        </pc:spChg>
        <pc:spChg chg="add del">
          <ac:chgData name="Esther" userId="256c5812-6280-42c0-a7db-ec52fbca0b0c" providerId="ADAL" clId="{B2F9DC66-61AC-4B1E-ABC5-15EC04AB2C90}" dt="2022-10-15T09:06:41.208" v="316" actId="26606"/>
          <ac:spMkLst>
            <pc:docMk/>
            <pc:sldMk cId="2831698265" sldId="265"/>
            <ac:spMk id="2068" creationId="{1FF9A2C9-7772-4A25-A286-C89751B17DB3}"/>
          </ac:spMkLst>
        </pc:spChg>
        <pc:spChg chg="add del">
          <ac:chgData name="Esther" userId="256c5812-6280-42c0-a7db-ec52fbca0b0c" providerId="ADAL" clId="{B2F9DC66-61AC-4B1E-ABC5-15EC04AB2C90}" dt="2022-10-15T09:06:43.882" v="318" actId="26606"/>
          <ac:spMkLst>
            <pc:docMk/>
            <pc:sldMk cId="2831698265" sldId="265"/>
            <ac:spMk id="2070" creationId="{4F76AACD-38AE-4ED6-9340-D9779235886D}"/>
          </ac:spMkLst>
        </pc:spChg>
        <pc:spChg chg="add del">
          <ac:chgData name="Esther" userId="256c5812-6280-42c0-a7db-ec52fbca0b0c" providerId="ADAL" clId="{B2F9DC66-61AC-4B1E-ABC5-15EC04AB2C90}" dt="2022-10-15T09:06:43.882" v="318" actId="26606"/>
          <ac:spMkLst>
            <pc:docMk/>
            <pc:sldMk cId="2831698265" sldId="265"/>
            <ac:spMk id="2071" creationId="{75781A7A-4894-41BF-91BF-436A9ABDB83D}"/>
          </ac:spMkLst>
        </pc:spChg>
        <pc:picChg chg="add mod">
          <ac:chgData name="Esther" userId="256c5812-6280-42c0-a7db-ec52fbca0b0c" providerId="ADAL" clId="{B2F9DC66-61AC-4B1E-ABC5-15EC04AB2C90}" dt="2022-10-15T09:06:58.240" v="322" actId="26606"/>
          <ac:picMkLst>
            <pc:docMk/>
            <pc:sldMk cId="2831698265" sldId="265"/>
            <ac:picMk id="2" creationId="{10EC93D9-5614-FB37-40E7-310A03EF0BFE}"/>
          </ac:picMkLst>
        </pc:picChg>
        <pc:picChg chg="add del mod">
          <ac:chgData name="Esther" userId="256c5812-6280-42c0-a7db-ec52fbca0b0c" providerId="ADAL" clId="{B2F9DC66-61AC-4B1E-ABC5-15EC04AB2C90}" dt="2022-10-15T09:06:53.545" v="320" actId="478"/>
          <ac:picMkLst>
            <pc:docMk/>
            <pc:sldMk cId="2831698265" sldId="265"/>
            <ac:picMk id="2050" creationId="{C185D971-EA25-6CF2-1851-86D2444067CC}"/>
          </ac:picMkLst>
        </pc:picChg>
      </pc:sldChg>
      <pc:sldChg chg="addSp modSp new mod setBg modNotesTx">
        <pc:chgData name="Esther" userId="256c5812-6280-42c0-a7db-ec52fbca0b0c" providerId="ADAL" clId="{B2F9DC66-61AC-4B1E-ABC5-15EC04AB2C90}" dt="2022-10-15T09:48:55.194" v="1540" actId="20577"/>
        <pc:sldMkLst>
          <pc:docMk/>
          <pc:sldMk cId="166685205" sldId="266"/>
        </pc:sldMkLst>
        <pc:picChg chg="add mod">
          <ac:chgData name="Esther" userId="256c5812-6280-42c0-a7db-ec52fbca0b0c" providerId="ADAL" clId="{B2F9DC66-61AC-4B1E-ABC5-15EC04AB2C90}" dt="2022-10-15T09:15:59.653" v="622" actId="26606"/>
          <ac:picMkLst>
            <pc:docMk/>
            <pc:sldMk cId="166685205" sldId="266"/>
            <ac:picMk id="5122" creationId="{D7B90027-B98F-C9D7-C6C8-6DB9409291F3}"/>
          </ac:picMkLst>
        </pc:picChg>
      </pc:sldChg>
      <pc:sldChg chg="addSp new ord modNotesTx">
        <pc:chgData name="Esther" userId="256c5812-6280-42c0-a7db-ec52fbca0b0c" providerId="ADAL" clId="{B2F9DC66-61AC-4B1E-ABC5-15EC04AB2C90}" dt="2022-10-15T09:48:07.194" v="1411"/>
        <pc:sldMkLst>
          <pc:docMk/>
          <pc:sldMk cId="4226616343" sldId="267"/>
        </pc:sldMkLst>
        <pc:picChg chg="add">
          <ac:chgData name="Esther" userId="256c5812-6280-42c0-a7db-ec52fbca0b0c" providerId="ADAL" clId="{B2F9DC66-61AC-4B1E-ABC5-15EC04AB2C90}" dt="2022-10-15T09:21:27.340" v="858"/>
          <ac:picMkLst>
            <pc:docMk/>
            <pc:sldMk cId="4226616343" sldId="267"/>
            <ac:picMk id="6146" creationId="{5C286D57-8002-A6FC-6B1B-8D7E95A856F2}"/>
          </ac:picMkLst>
        </pc:picChg>
      </pc:sldChg>
      <pc:sldChg chg="addSp delSp modSp new mod ord setBg chgLayout modNotesTx">
        <pc:chgData name="Esther" userId="256c5812-6280-42c0-a7db-ec52fbca0b0c" providerId="ADAL" clId="{B2F9DC66-61AC-4B1E-ABC5-15EC04AB2C90}" dt="2022-10-15T10:40:05.349" v="2579"/>
        <pc:sldMkLst>
          <pc:docMk/>
          <pc:sldMk cId="3289106156" sldId="268"/>
        </pc:sldMkLst>
        <pc:spChg chg="mod ord">
          <ac:chgData name="Esther" userId="256c5812-6280-42c0-a7db-ec52fbca0b0c" providerId="ADAL" clId="{B2F9DC66-61AC-4B1E-ABC5-15EC04AB2C90}" dt="2022-10-15T10:16:33.057" v="1670" actId="20577"/>
          <ac:spMkLst>
            <pc:docMk/>
            <pc:sldMk cId="3289106156" sldId="268"/>
            <ac:spMk id="2" creationId="{D2F8B597-5620-8725-9EEF-B400637E34B8}"/>
          </ac:spMkLst>
        </pc:spChg>
        <pc:spChg chg="del mod">
          <ac:chgData name="Esther" userId="256c5812-6280-42c0-a7db-ec52fbca0b0c" providerId="ADAL" clId="{B2F9DC66-61AC-4B1E-ABC5-15EC04AB2C90}" dt="2022-10-15T09:40:05.062" v="1326" actId="478"/>
          <ac:spMkLst>
            <pc:docMk/>
            <pc:sldMk cId="3289106156" sldId="268"/>
            <ac:spMk id="3" creationId="{1B68AD4A-1E34-C449-B786-AC6EB9ABAB33}"/>
          </ac:spMkLst>
        </pc:spChg>
        <pc:spChg chg="add del mod ord">
          <ac:chgData name="Esther" userId="256c5812-6280-42c0-a7db-ec52fbca0b0c" providerId="ADAL" clId="{B2F9DC66-61AC-4B1E-ABC5-15EC04AB2C90}" dt="2022-10-15T09:40:20.059" v="1327" actId="700"/>
          <ac:spMkLst>
            <pc:docMk/>
            <pc:sldMk cId="3289106156" sldId="268"/>
            <ac:spMk id="5" creationId="{82F00006-3851-B91D-3604-C054A1B06F62}"/>
          </ac:spMkLst>
        </pc:spChg>
        <pc:spChg chg="add del mod ord">
          <ac:chgData name="Esther" userId="256c5812-6280-42c0-a7db-ec52fbca0b0c" providerId="ADAL" clId="{B2F9DC66-61AC-4B1E-ABC5-15EC04AB2C90}" dt="2022-10-15T09:42:10.492" v="1354" actId="478"/>
          <ac:spMkLst>
            <pc:docMk/>
            <pc:sldMk cId="3289106156" sldId="268"/>
            <ac:spMk id="6" creationId="{364A34B9-F627-2C55-F077-94B67C349EB5}"/>
          </ac:spMkLst>
        </pc:spChg>
        <pc:spChg chg="add del mod">
          <ac:chgData name="Esther" userId="256c5812-6280-42c0-a7db-ec52fbca0b0c" providerId="ADAL" clId="{B2F9DC66-61AC-4B1E-ABC5-15EC04AB2C90}" dt="2022-10-15T09:46:06.044" v="1380" actId="767"/>
          <ac:spMkLst>
            <pc:docMk/>
            <pc:sldMk cId="3289106156" sldId="268"/>
            <ac:spMk id="8" creationId="{4470359B-3492-DC78-4AD3-A9197F8359F1}"/>
          </ac:spMkLst>
        </pc:spChg>
        <pc:spChg chg="add mod">
          <ac:chgData name="Esther" userId="256c5812-6280-42c0-a7db-ec52fbca0b0c" providerId="ADAL" clId="{B2F9DC66-61AC-4B1E-ABC5-15EC04AB2C90}" dt="2022-10-15T09:47:20.394" v="1406" actId="1076"/>
          <ac:spMkLst>
            <pc:docMk/>
            <pc:sldMk cId="3289106156" sldId="268"/>
            <ac:spMk id="10" creationId="{3D55A371-5C03-8609-84C3-34B798F9606F}"/>
          </ac:spMkLst>
        </pc:spChg>
        <pc:spChg chg="add del mod">
          <ac:chgData name="Esther" userId="256c5812-6280-42c0-a7db-ec52fbca0b0c" providerId="ADAL" clId="{B2F9DC66-61AC-4B1E-ABC5-15EC04AB2C90}" dt="2022-10-15T10:16:48.197" v="1674" actId="478"/>
          <ac:spMkLst>
            <pc:docMk/>
            <pc:sldMk cId="3289106156" sldId="268"/>
            <ac:spMk id="11" creationId="{6D492167-10C9-C14A-A840-035D64AA67FD}"/>
          </ac:spMkLst>
        </pc:spChg>
        <pc:spChg chg="add">
          <ac:chgData name="Esther" userId="256c5812-6280-42c0-a7db-ec52fbca0b0c" providerId="ADAL" clId="{B2F9DC66-61AC-4B1E-ABC5-15EC04AB2C90}" dt="2022-10-15T09:46:28.098" v="1383" actId="26606"/>
          <ac:spMkLst>
            <pc:docMk/>
            <pc:sldMk cId="3289106156" sldId="268"/>
            <ac:spMk id="7175" creationId="{ED6F0A31-5407-4EFA-9DFA-67E942682962}"/>
          </ac:spMkLst>
        </pc:spChg>
        <pc:grpChg chg="add mod">
          <ac:chgData name="Esther" userId="256c5812-6280-42c0-a7db-ec52fbca0b0c" providerId="ADAL" clId="{B2F9DC66-61AC-4B1E-ABC5-15EC04AB2C90}" dt="2022-10-15T09:46:03.875" v="1376" actId="164"/>
          <ac:grpSpMkLst>
            <pc:docMk/>
            <pc:sldMk cId="3289106156" sldId="268"/>
            <ac:grpSpMk id="9" creationId="{144EE565-D27D-DBF3-6A46-52F7B9E5FCD8}"/>
          </ac:grpSpMkLst>
        </pc:grpChg>
        <pc:graphicFrameChg chg="add del mod modGraphic">
          <ac:chgData name="Esther" userId="256c5812-6280-42c0-a7db-ec52fbca0b0c" providerId="ADAL" clId="{B2F9DC66-61AC-4B1E-ABC5-15EC04AB2C90}" dt="2022-10-15T09:42:26.959" v="1358" actId="478"/>
          <ac:graphicFrameMkLst>
            <pc:docMk/>
            <pc:sldMk cId="3289106156" sldId="268"/>
            <ac:graphicFrameMk id="7" creationId="{24512C2A-2608-DE46-AEB9-69C591B8A2AF}"/>
          </ac:graphicFrameMkLst>
        </pc:graphicFrameChg>
        <pc:picChg chg="add mod">
          <ac:chgData name="Esther" userId="256c5812-6280-42c0-a7db-ec52fbca0b0c" providerId="ADAL" clId="{B2F9DC66-61AC-4B1E-ABC5-15EC04AB2C90}" dt="2022-10-15T10:40:05.349" v="2579"/>
          <ac:picMkLst>
            <pc:docMk/>
            <pc:sldMk cId="3289106156" sldId="268"/>
            <ac:picMk id="3" creationId="{432F772D-3B83-1C2A-C47F-79D5B0BE636C}"/>
          </ac:picMkLst>
        </pc:picChg>
        <pc:picChg chg="add del mod">
          <ac:chgData name="Esther" userId="256c5812-6280-42c0-a7db-ec52fbca0b0c" providerId="ADAL" clId="{B2F9DC66-61AC-4B1E-ABC5-15EC04AB2C90}" dt="2022-10-15T10:16:47.203" v="1673"/>
          <ac:picMkLst>
            <pc:docMk/>
            <pc:sldMk cId="3289106156" sldId="268"/>
            <ac:picMk id="12" creationId="{7FF47B0A-1565-A826-4F63-2AEE4BBE449E}"/>
          </ac:picMkLst>
        </pc:picChg>
        <pc:picChg chg="add del mod">
          <ac:chgData name="Esther" userId="256c5812-6280-42c0-a7db-ec52fbca0b0c" providerId="ADAL" clId="{B2F9DC66-61AC-4B1E-ABC5-15EC04AB2C90}" dt="2022-10-15T10:17:02.879" v="1676"/>
          <ac:picMkLst>
            <pc:docMk/>
            <pc:sldMk cId="3289106156" sldId="268"/>
            <ac:picMk id="13" creationId="{BA93040A-F589-F56F-0300-B76922D8853A}"/>
          </ac:picMkLst>
        </pc:picChg>
        <pc:picChg chg="add del mod">
          <ac:chgData name="Esther" userId="256c5812-6280-42c0-a7db-ec52fbca0b0c" providerId="ADAL" clId="{B2F9DC66-61AC-4B1E-ABC5-15EC04AB2C90}" dt="2022-10-15T09:47:20.394" v="1406" actId="1076"/>
          <ac:picMkLst>
            <pc:docMk/>
            <pc:sldMk cId="3289106156" sldId="268"/>
            <ac:picMk id="7170" creationId="{DD43892A-F2D2-65F6-955C-231AF96BC717}"/>
          </ac:picMkLst>
        </pc:picChg>
      </pc:sldChg>
      <pc:sldChg chg="addSp delSp modSp add del mod ord chgLayout modNotesTx">
        <pc:chgData name="Esther" userId="256c5812-6280-42c0-a7db-ec52fbca0b0c" providerId="ADAL" clId="{B2F9DC66-61AC-4B1E-ABC5-15EC04AB2C90}" dt="2022-10-15T10:29:17.659" v="2146" actId="47"/>
        <pc:sldMkLst>
          <pc:docMk/>
          <pc:sldMk cId="914486571" sldId="269"/>
        </pc:sldMkLst>
        <pc:spChg chg="add mod ord">
          <ac:chgData name="Esther" userId="256c5812-6280-42c0-a7db-ec52fbca0b0c" providerId="ADAL" clId="{B2F9DC66-61AC-4B1E-ABC5-15EC04AB2C90}" dt="2022-10-15T10:18:47.553" v="1821" actId="20577"/>
          <ac:spMkLst>
            <pc:docMk/>
            <pc:sldMk cId="914486571" sldId="269"/>
            <ac:spMk id="2" creationId="{71B5191B-2BE9-DBB4-E7AE-CDE710B90E33}"/>
          </ac:spMkLst>
        </pc:spChg>
        <pc:spChg chg="add mod ord">
          <ac:chgData name="Esther" userId="256c5812-6280-42c0-a7db-ec52fbca0b0c" providerId="ADAL" clId="{B2F9DC66-61AC-4B1E-ABC5-15EC04AB2C90}" dt="2022-10-15T10:20:59.313" v="2132" actId="20577"/>
          <ac:spMkLst>
            <pc:docMk/>
            <pc:sldMk cId="914486571" sldId="269"/>
            <ac:spMk id="3" creationId="{2C7D4CBA-CF6C-9400-3CDD-D20930B8DB94}"/>
          </ac:spMkLst>
        </pc:spChg>
        <pc:spChg chg="mod">
          <ac:chgData name="Esther" userId="256c5812-6280-42c0-a7db-ec52fbca0b0c" providerId="ADAL" clId="{B2F9DC66-61AC-4B1E-ABC5-15EC04AB2C90}" dt="2022-10-15T10:18:28.785" v="1742" actId="1076"/>
          <ac:spMkLst>
            <pc:docMk/>
            <pc:sldMk cId="914486571" sldId="269"/>
            <ac:spMk id="5" creationId="{34F066FE-2857-C997-3850-BAF8092C5741}"/>
          </ac:spMkLst>
        </pc:spChg>
        <pc:spChg chg="mod ord">
          <ac:chgData name="Esther" userId="256c5812-6280-42c0-a7db-ec52fbca0b0c" providerId="ADAL" clId="{B2F9DC66-61AC-4B1E-ABC5-15EC04AB2C90}" dt="2022-10-15T10:15:58.099" v="1603" actId="403"/>
          <ac:spMkLst>
            <pc:docMk/>
            <pc:sldMk cId="914486571" sldId="269"/>
            <ac:spMk id="10" creationId="{6377A270-9F98-EEFF-F21D-BEDB574D1C28}"/>
          </ac:spMkLst>
        </pc:spChg>
        <pc:picChg chg="add del mod">
          <ac:chgData name="Esther" userId="256c5812-6280-42c0-a7db-ec52fbca0b0c" providerId="ADAL" clId="{B2F9DC66-61AC-4B1E-ABC5-15EC04AB2C90}" dt="2022-10-15T10:17:11.622" v="1682" actId="478"/>
          <ac:picMkLst>
            <pc:docMk/>
            <pc:sldMk cId="914486571" sldId="269"/>
            <ac:picMk id="4" creationId="{BB4BFAE2-26F2-6AF0-1983-CC994156810B}"/>
          </ac:picMkLst>
        </pc:picChg>
      </pc:sldChg>
      <pc:sldChg chg="addSp modSp new del mod ord modNotesTx">
        <pc:chgData name="Esther" userId="256c5812-6280-42c0-a7db-ec52fbca0b0c" providerId="ADAL" clId="{B2F9DC66-61AC-4B1E-ABC5-15EC04AB2C90}" dt="2022-10-15T10:38:10.184" v="2574" actId="47"/>
        <pc:sldMkLst>
          <pc:docMk/>
          <pc:sldMk cId="3166205894" sldId="270"/>
        </pc:sldMkLst>
        <pc:spChg chg="add mod">
          <ac:chgData name="Esther" userId="256c5812-6280-42c0-a7db-ec52fbca0b0c" providerId="ADAL" clId="{B2F9DC66-61AC-4B1E-ABC5-15EC04AB2C90}" dt="2022-10-15T10:32:08.516" v="2486" actId="14100"/>
          <ac:spMkLst>
            <pc:docMk/>
            <pc:sldMk cId="3166205894" sldId="270"/>
            <ac:spMk id="6" creationId="{DAA79D3E-7DA7-BF8E-A1D9-968555BBC8BA}"/>
          </ac:spMkLst>
        </pc:spChg>
        <pc:picChg chg="add mod modCrop">
          <ac:chgData name="Esther" userId="256c5812-6280-42c0-a7db-ec52fbca0b0c" providerId="ADAL" clId="{B2F9DC66-61AC-4B1E-ABC5-15EC04AB2C90}" dt="2022-10-15T10:29:24.791" v="2148" actId="1076"/>
          <ac:picMkLst>
            <pc:docMk/>
            <pc:sldMk cId="3166205894" sldId="270"/>
            <ac:picMk id="3" creationId="{33CE1563-9B08-1D4D-EEAB-39084CDB9BC8}"/>
          </ac:picMkLst>
        </pc:picChg>
        <pc:picChg chg="add mod modCrop">
          <ac:chgData name="Esther" userId="256c5812-6280-42c0-a7db-ec52fbca0b0c" providerId="ADAL" clId="{B2F9DC66-61AC-4B1E-ABC5-15EC04AB2C90}" dt="2022-10-15T10:28:44.840" v="2143" actId="1076"/>
          <ac:picMkLst>
            <pc:docMk/>
            <pc:sldMk cId="3166205894" sldId="270"/>
            <ac:picMk id="5" creationId="{3CDE8FD8-3272-CC8A-68DB-FE36E51901B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037F7-79F3-4A25-80D3-684A517ACD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500DB8-90DC-4015-8E0D-1C5DCBFA94E7}">
      <dgm:prSet/>
      <dgm:spPr/>
      <dgm:t>
        <a:bodyPr/>
        <a:lstStyle/>
        <a:p>
          <a:r>
            <a:rPr lang="en-US" dirty="0"/>
            <a:t>Embed</a:t>
          </a:r>
        </a:p>
      </dgm:t>
    </dgm:pt>
    <dgm:pt modelId="{CAC87F32-20F9-4C76-929B-3C2681376B2C}" type="parTrans" cxnId="{1218B641-5258-4071-9981-F4D49C6BFBB4}">
      <dgm:prSet/>
      <dgm:spPr/>
      <dgm:t>
        <a:bodyPr/>
        <a:lstStyle/>
        <a:p>
          <a:endParaRPr lang="en-US"/>
        </a:p>
      </dgm:t>
    </dgm:pt>
    <dgm:pt modelId="{744D2DAA-D625-4BD7-8536-2BAF251C926D}" type="sibTrans" cxnId="{1218B641-5258-4071-9981-F4D49C6BFBB4}">
      <dgm:prSet/>
      <dgm:spPr/>
      <dgm:t>
        <a:bodyPr/>
        <a:lstStyle/>
        <a:p>
          <a:endParaRPr lang="en-US"/>
        </a:p>
      </dgm:t>
    </dgm:pt>
    <dgm:pt modelId="{406493A3-95A6-41AD-9029-6346B34E5ABF}">
      <dgm:prSet/>
      <dgm:spPr/>
      <dgm:t>
        <a:bodyPr/>
        <a:lstStyle/>
        <a:p>
          <a:r>
            <a:rPr lang="en-US"/>
            <a:t>Return</a:t>
          </a:r>
        </a:p>
      </dgm:t>
    </dgm:pt>
    <dgm:pt modelId="{190CDF83-B711-43CD-8D42-0488E2A950B2}" type="parTrans" cxnId="{A8B69FE4-756A-4D3F-9410-7C6B889660C4}">
      <dgm:prSet/>
      <dgm:spPr/>
      <dgm:t>
        <a:bodyPr/>
        <a:lstStyle/>
        <a:p>
          <a:endParaRPr lang="en-US"/>
        </a:p>
      </dgm:t>
    </dgm:pt>
    <dgm:pt modelId="{CF3FAF0F-04A5-43BB-879D-FD2ED7ACA88D}" type="sibTrans" cxnId="{A8B69FE4-756A-4D3F-9410-7C6B889660C4}">
      <dgm:prSet/>
      <dgm:spPr/>
      <dgm:t>
        <a:bodyPr/>
        <a:lstStyle/>
        <a:p>
          <a:endParaRPr lang="en-US"/>
        </a:p>
      </dgm:t>
    </dgm:pt>
    <dgm:pt modelId="{91210038-340C-44EB-BB7A-836875F9DA8C}">
      <dgm:prSet/>
      <dgm:spPr/>
      <dgm:t>
        <a:bodyPr/>
        <a:lstStyle/>
        <a:p>
          <a:r>
            <a:rPr lang="en-US"/>
            <a:t>Ask</a:t>
          </a:r>
        </a:p>
      </dgm:t>
    </dgm:pt>
    <dgm:pt modelId="{87F9EBF2-BFE1-4FDF-9F7B-68BF9BA2825B}" type="parTrans" cxnId="{123D5C1B-5802-4291-9AF9-69A546195ED5}">
      <dgm:prSet/>
      <dgm:spPr/>
      <dgm:t>
        <a:bodyPr/>
        <a:lstStyle/>
        <a:p>
          <a:endParaRPr lang="en-US"/>
        </a:p>
      </dgm:t>
    </dgm:pt>
    <dgm:pt modelId="{95BB42FE-0786-4DF6-98C3-49B77F421DBD}" type="sibTrans" cxnId="{123D5C1B-5802-4291-9AF9-69A546195ED5}">
      <dgm:prSet/>
      <dgm:spPr/>
      <dgm:t>
        <a:bodyPr/>
        <a:lstStyle/>
        <a:p>
          <a:endParaRPr lang="en-US"/>
        </a:p>
      </dgm:t>
    </dgm:pt>
    <dgm:pt modelId="{4B0A5DC8-3451-41CA-86D0-52EAFD00D2AE}">
      <dgm:prSet/>
      <dgm:spPr/>
      <dgm:t>
        <a:bodyPr/>
        <a:lstStyle/>
        <a:p>
          <a:r>
            <a:rPr lang="en-US" dirty="0"/>
            <a:t>Don’t impose</a:t>
          </a:r>
        </a:p>
      </dgm:t>
    </dgm:pt>
    <dgm:pt modelId="{4998382C-8D66-4279-8E95-1103AC15D892}" type="parTrans" cxnId="{A0169B47-7238-48EE-8406-A9677C159426}">
      <dgm:prSet/>
      <dgm:spPr/>
      <dgm:t>
        <a:bodyPr/>
        <a:lstStyle/>
        <a:p>
          <a:endParaRPr lang="en-US"/>
        </a:p>
      </dgm:t>
    </dgm:pt>
    <dgm:pt modelId="{B4E892FB-0142-4EF5-9717-682A1B2D3010}" type="sibTrans" cxnId="{A0169B47-7238-48EE-8406-A9677C159426}">
      <dgm:prSet/>
      <dgm:spPr/>
      <dgm:t>
        <a:bodyPr/>
        <a:lstStyle/>
        <a:p>
          <a:endParaRPr lang="en-US"/>
        </a:p>
      </dgm:t>
    </dgm:pt>
    <dgm:pt modelId="{85CCD394-327A-461C-B06D-1EB8029C68D6}">
      <dgm:prSet/>
      <dgm:spPr/>
      <dgm:t>
        <a:bodyPr/>
        <a:lstStyle/>
        <a:p>
          <a:r>
            <a:rPr lang="en-US" dirty="0"/>
            <a:t>Don’t compare</a:t>
          </a:r>
        </a:p>
      </dgm:t>
      <dgm:extLst>
        <a:ext uri="{E40237B7-FDA0-4F09-8148-C483321AD2D9}">
          <dgm14:cNvPr xmlns:dgm14="http://schemas.microsoft.com/office/drawing/2010/diagram" id="0" name="" descr="Embed, Return, Ask, Don't impose, Don't compare"/>
        </a:ext>
      </dgm:extLst>
    </dgm:pt>
    <dgm:pt modelId="{C33E9BB7-5F05-4062-98E3-6DEE6CF4F245}" type="parTrans" cxnId="{358F4934-4467-4400-A83A-A5D74DD4EA99}">
      <dgm:prSet/>
      <dgm:spPr/>
      <dgm:t>
        <a:bodyPr/>
        <a:lstStyle/>
        <a:p>
          <a:endParaRPr lang="en-US"/>
        </a:p>
      </dgm:t>
    </dgm:pt>
    <dgm:pt modelId="{F463AE4B-D06F-4ED7-AAAC-676AA3980327}" type="sibTrans" cxnId="{358F4934-4467-4400-A83A-A5D74DD4EA99}">
      <dgm:prSet/>
      <dgm:spPr/>
      <dgm:t>
        <a:bodyPr/>
        <a:lstStyle/>
        <a:p>
          <a:endParaRPr lang="en-US"/>
        </a:p>
      </dgm:t>
    </dgm:pt>
    <dgm:pt modelId="{B9B815F0-81D1-4A82-BCDF-C9851356CBFF}" type="pres">
      <dgm:prSet presAssocID="{7BF037F7-79F3-4A25-80D3-684A517A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020992-BBA2-4C2F-916B-7A857FE2971B}" type="pres">
      <dgm:prSet presAssocID="{C2500DB8-90DC-4015-8E0D-1C5DCBFA94E7}" presName="hierRoot1" presStyleCnt="0"/>
      <dgm:spPr/>
    </dgm:pt>
    <dgm:pt modelId="{6D06010E-3E1A-42DD-9229-88E7172DD270}" type="pres">
      <dgm:prSet presAssocID="{C2500DB8-90DC-4015-8E0D-1C5DCBFA94E7}" presName="composite" presStyleCnt="0"/>
      <dgm:spPr/>
    </dgm:pt>
    <dgm:pt modelId="{0030B1D9-44BE-4917-938D-A673910EA407}" type="pres">
      <dgm:prSet presAssocID="{C2500DB8-90DC-4015-8E0D-1C5DCBFA94E7}" presName="background" presStyleLbl="node0" presStyleIdx="0" presStyleCnt="5"/>
      <dgm:spPr/>
    </dgm:pt>
    <dgm:pt modelId="{7315B4B7-B5AE-4080-BACA-66C8E2F7363A}" type="pres">
      <dgm:prSet presAssocID="{C2500DB8-90DC-4015-8E0D-1C5DCBFA94E7}" presName="text" presStyleLbl="fgAcc0" presStyleIdx="0" presStyleCnt="5">
        <dgm:presLayoutVars>
          <dgm:chPref val="3"/>
        </dgm:presLayoutVars>
      </dgm:prSet>
      <dgm:spPr/>
    </dgm:pt>
    <dgm:pt modelId="{12112EAB-C090-4328-98A5-7A430017B9FD}" type="pres">
      <dgm:prSet presAssocID="{C2500DB8-90DC-4015-8E0D-1C5DCBFA94E7}" presName="hierChild2" presStyleCnt="0"/>
      <dgm:spPr/>
    </dgm:pt>
    <dgm:pt modelId="{F87559B9-567D-4F49-ABDD-E09A33B04F8B}" type="pres">
      <dgm:prSet presAssocID="{406493A3-95A6-41AD-9029-6346B34E5ABF}" presName="hierRoot1" presStyleCnt="0"/>
      <dgm:spPr/>
    </dgm:pt>
    <dgm:pt modelId="{27C3FEBE-9AFD-42F6-A8F4-303853958A33}" type="pres">
      <dgm:prSet presAssocID="{406493A3-95A6-41AD-9029-6346B34E5ABF}" presName="composite" presStyleCnt="0"/>
      <dgm:spPr/>
    </dgm:pt>
    <dgm:pt modelId="{BB5743AE-5D36-4588-98E3-54F28EBC3869}" type="pres">
      <dgm:prSet presAssocID="{406493A3-95A6-41AD-9029-6346B34E5ABF}" presName="background" presStyleLbl="node0" presStyleIdx="1" presStyleCnt="5"/>
      <dgm:spPr/>
    </dgm:pt>
    <dgm:pt modelId="{F9BD491A-7C4A-4D3A-A5EE-7B2C07C3E82A}" type="pres">
      <dgm:prSet presAssocID="{406493A3-95A6-41AD-9029-6346B34E5ABF}" presName="text" presStyleLbl="fgAcc0" presStyleIdx="1" presStyleCnt="5">
        <dgm:presLayoutVars>
          <dgm:chPref val="3"/>
        </dgm:presLayoutVars>
      </dgm:prSet>
      <dgm:spPr/>
    </dgm:pt>
    <dgm:pt modelId="{636F4103-EEE8-4290-B1FD-7BB2322313BD}" type="pres">
      <dgm:prSet presAssocID="{406493A3-95A6-41AD-9029-6346B34E5ABF}" presName="hierChild2" presStyleCnt="0"/>
      <dgm:spPr/>
    </dgm:pt>
    <dgm:pt modelId="{7353CBE5-0241-4DBF-9F99-28478497E21B}" type="pres">
      <dgm:prSet presAssocID="{91210038-340C-44EB-BB7A-836875F9DA8C}" presName="hierRoot1" presStyleCnt="0"/>
      <dgm:spPr/>
    </dgm:pt>
    <dgm:pt modelId="{C7040AA6-E562-47CA-8C2A-C8C97357DB06}" type="pres">
      <dgm:prSet presAssocID="{91210038-340C-44EB-BB7A-836875F9DA8C}" presName="composite" presStyleCnt="0"/>
      <dgm:spPr/>
    </dgm:pt>
    <dgm:pt modelId="{B889423F-5D8E-4564-9736-FC6CFE44AACF}" type="pres">
      <dgm:prSet presAssocID="{91210038-340C-44EB-BB7A-836875F9DA8C}" presName="background" presStyleLbl="node0" presStyleIdx="2" presStyleCnt="5"/>
      <dgm:spPr/>
    </dgm:pt>
    <dgm:pt modelId="{BAC471AB-6DD2-42A7-8EBB-F47066E3AF4D}" type="pres">
      <dgm:prSet presAssocID="{91210038-340C-44EB-BB7A-836875F9DA8C}" presName="text" presStyleLbl="fgAcc0" presStyleIdx="2" presStyleCnt="5">
        <dgm:presLayoutVars>
          <dgm:chPref val="3"/>
        </dgm:presLayoutVars>
      </dgm:prSet>
      <dgm:spPr/>
    </dgm:pt>
    <dgm:pt modelId="{3231D6EB-9A30-4358-9CFC-D050504DAC0E}" type="pres">
      <dgm:prSet presAssocID="{91210038-340C-44EB-BB7A-836875F9DA8C}" presName="hierChild2" presStyleCnt="0"/>
      <dgm:spPr/>
    </dgm:pt>
    <dgm:pt modelId="{406563E6-E57D-4122-BC21-7D0C35F7A739}" type="pres">
      <dgm:prSet presAssocID="{4B0A5DC8-3451-41CA-86D0-52EAFD00D2AE}" presName="hierRoot1" presStyleCnt="0"/>
      <dgm:spPr/>
    </dgm:pt>
    <dgm:pt modelId="{CD5464A8-306B-4B80-8315-0D05DF8AE368}" type="pres">
      <dgm:prSet presAssocID="{4B0A5DC8-3451-41CA-86D0-52EAFD00D2AE}" presName="composite" presStyleCnt="0"/>
      <dgm:spPr/>
    </dgm:pt>
    <dgm:pt modelId="{60D126C3-41EB-479E-8C53-D489305F78AA}" type="pres">
      <dgm:prSet presAssocID="{4B0A5DC8-3451-41CA-86D0-52EAFD00D2AE}" presName="background" presStyleLbl="node0" presStyleIdx="3" presStyleCnt="5"/>
      <dgm:spPr/>
    </dgm:pt>
    <dgm:pt modelId="{43B79E81-BED3-4457-AE2B-9CDFB0FD6ACF}" type="pres">
      <dgm:prSet presAssocID="{4B0A5DC8-3451-41CA-86D0-52EAFD00D2AE}" presName="text" presStyleLbl="fgAcc0" presStyleIdx="3" presStyleCnt="5">
        <dgm:presLayoutVars>
          <dgm:chPref val="3"/>
        </dgm:presLayoutVars>
      </dgm:prSet>
      <dgm:spPr/>
    </dgm:pt>
    <dgm:pt modelId="{7970BBDE-FDE1-406E-AF8B-B0ABF7F5A149}" type="pres">
      <dgm:prSet presAssocID="{4B0A5DC8-3451-41CA-86D0-52EAFD00D2AE}" presName="hierChild2" presStyleCnt="0"/>
      <dgm:spPr/>
    </dgm:pt>
    <dgm:pt modelId="{A39D4B0D-5CC8-4F51-80C3-26B78C0E1C9B}" type="pres">
      <dgm:prSet presAssocID="{85CCD394-327A-461C-B06D-1EB8029C68D6}" presName="hierRoot1" presStyleCnt="0"/>
      <dgm:spPr/>
    </dgm:pt>
    <dgm:pt modelId="{F6719F64-BAC3-4018-8E69-BB2917C235D1}" type="pres">
      <dgm:prSet presAssocID="{85CCD394-327A-461C-B06D-1EB8029C68D6}" presName="composite" presStyleCnt="0"/>
      <dgm:spPr/>
    </dgm:pt>
    <dgm:pt modelId="{6B136E35-F71E-4A32-93DA-1AEAB257885A}" type="pres">
      <dgm:prSet presAssocID="{85CCD394-327A-461C-B06D-1EB8029C68D6}" presName="background" presStyleLbl="node0" presStyleIdx="4" presStyleCnt="5"/>
      <dgm:spPr/>
    </dgm:pt>
    <dgm:pt modelId="{8CCA0132-D677-41A3-BCB1-B65334B14803}" type="pres">
      <dgm:prSet presAssocID="{85CCD394-327A-461C-B06D-1EB8029C68D6}" presName="text" presStyleLbl="fgAcc0" presStyleIdx="4" presStyleCnt="5">
        <dgm:presLayoutVars>
          <dgm:chPref val="3"/>
        </dgm:presLayoutVars>
      </dgm:prSet>
      <dgm:spPr/>
    </dgm:pt>
    <dgm:pt modelId="{32D48708-7AC6-4543-B110-4667F9B42CC9}" type="pres">
      <dgm:prSet presAssocID="{85CCD394-327A-461C-B06D-1EB8029C68D6}" presName="hierChild2" presStyleCnt="0"/>
      <dgm:spPr/>
    </dgm:pt>
  </dgm:ptLst>
  <dgm:cxnLst>
    <dgm:cxn modelId="{98506103-A27A-44DE-BA1A-3BB55D9572B8}" type="presOf" srcId="{4B0A5DC8-3451-41CA-86D0-52EAFD00D2AE}" destId="{43B79E81-BED3-4457-AE2B-9CDFB0FD6ACF}" srcOrd="0" destOrd="0" presId="urn:microsoft.com/office/officeart/2005/8/layout/hierarchy1"/>
    <dgm:cxn modelId="{3F200918-B5AE-4B91-83D0-16F2B6942E73}" type="presOf" srcId="{C2500DB8-90DC-4015-8E0D-1C5DCBFA94E7}" destId="{7315B4B7-B5AE-4080-BACA-66C8E2F7363A}" srcOrd="0" destOrd="0" presId="urn:microsoft.com/office/officeart/2005/8/layout/hierarchy1"/>
    <dgm:cxn modelId="{123D5C1B-5802-4291-9AF9-69A546195ED5}" srcId="{7BF037F7-79F3-4A25-80D3-684A517ACDDE}" destId="{91210038-340C-44EB-BB7A-836875F9DA8C}" srcOrd="2" destOrd="0" parTransId="{87F9EBF2-BFE1-4FDF-9F7B-68BF9BA2825B}" sibTransId="{95BB42FE-0786-4DF6-98C3-49B77F421DBD}"/>
    <dgm:cxn modelId="{358F4934-4467-4400-A83A-A5D74DD4EA99}" srcId="{7BF037F7-79F3-4A25-80D3-684A517ACDDE}" destId="{85CCD394-327A-461C-B06D-1EB8029C68D6}" srcOrd="4" destOrd="0" parTransId="{C33E9BB7-5F05-4062-98E3-6DEE6CF4F245}" sibTransId="{F463AE4B-D06F-4ED7-AAAC-676AA3980327}"/>
    <dgm:cxn modelId="{553C4961-FA58-4BAF-B4C8-E33B4D68918B}" type="presOf" srcId="{406493A3-95A6-41AD-9029-6346B34E5ABF}" destId="{F9BD491A-7C4A-4D3A-A5EE-7B2C07C3E82A}" srcOrd="0" destOrd="0" presId="urn:microsoft.com/office/officeart/2005/8/layout/hierarchy1"/>
    <dgm:cxn modelId="{1218B641-5258-4071-9981-F4D49C6BFBB4}" srcId="{7BF037F7-79F3-4A25-80D3-684A517ACDDE}" destId="{C2500DB8-90DC-4015-8E0D-1C5DCBFA94E7}" srcOrd="0" destOrd="0" parTransId="{CAC87F32-20F9-4C76-929B-3C2681376B2C}" sibTransId="{744D2DAA-D625-4BD7-8536-2BAF251C926D}"/>
    <dgm:cxn modelId="{A0169B47-7238-48EE-8406-A9677C159426}" srcId="{7BF037F7-79F3-4A25-80D3-684A517ACDDE}" destId="{4B0A5DC8-3451-41CA-86D0-52EAFD00D2AE}" srcOrd="3" destOrd="0" parTransId="{4998382C-8D66-4279-8E95-1103AC15D892}" sibTransId="{B4E892FB-0142-4EF5-9717-682A1B2D3010}"/>
    <dgm:cxn modelId="{E814F787-17FE-4B0A-9B59-668AD9B77FED}" type="presOf" srcId="{91210038-340C-44EB-BB7A-836875F9DA8C}" destId="{BAC471AB-6DD2-42A7-8EBB-F47066E3AF4D}" srcOrd="0" destOrd="0" presId="urn:microsoft.com/office/officeart/2005/8/layout/hierarchy1"/>
    <dgm:cxn modelId="{B287B99C-8B3A-449C-AB47-747CDD091B2F}" type="presOf" srcId="{85CCD394-327A-461C-B06D-1EB8029C68D6}" destId="{8CCA0132-D677-41A3-BCB1-B65334B14803}" srcOrd="0" destOrd="0" presId="urn:microsoft.com/office/officeart/2005/8/layout/hierarchy1"/>
    <dgm:cxn modelId="{2EA1E7D6-E07E-4659-AFB1-801015D3D201}" type="presOf" srcId="{7BF037F7-79F3-4A25-80D3-684A517ACDDE}" destId="{B9B815F0-81D1-4A82-BCDF-C9851356CBFF}" srcOrd="0" destOrd="0" presId="urn:microsoft.com/office/officeart/2005/8/layout/hierarchy1"/>
    <dgm:cxn modelId="{A8B69FE4-756A-4D3F-9410-7C6B889660C4}" srcId="{7BF037F7-79F3-4A25-80D3-684A517ACDDE}" destId="{406493A3-95A6-41AD-9029-6346B34E5ABF}" srcOrd="1" destOrd="0" parTransId="{190CDF83-B711-43CD-8D42-0488E2A950B2}" sibTransId="{CF3FAF0F-04A5-43BB-879D-FD2ED7ACA88D}"/>
    <dgm:cxn modelId="{5F86D443-E0D5-4E60-A640-AF985DE50F95}" type="presParOf" srcId="{B9B815F0-81D1-4A82-BCDF-C9851356CBFF}" destId="{11020992-BBA2-4C2F-916B-7A857FE2971B}" srcOrd="0" destOrd="0" presId="urn:microsoft.com/office/officeart/2005/8/layout/hierarchy1"/>
    <dgm:cxn modelId="{345A6581-CCCF-432C-98A9-C8BFF99046FE}" type="presParOf" srcId="{11020992-BBA2-4C2F-916B-7A857FE2971B}" destId="{6D06010E-3E1A-42DD-9229-88E7172DD270}" srcOrd="0" destOrd="0" presId="urn:microsoft.com/office/officeart/2005/8/layout/hierarchy1"/>
    <dgm:cxn modelId="{1E03AFA8-95B2-47A3-B55D-25B7D1515669}" type="presParOf" srcId="{6D06010E-3E1A-42DD-9229-88E7172DD270}" destId="{0030B1D9-44BE-4917-938D-A673910EA407}" srcOrd="0" destOrd="0" presId="urn:microsoft.com/office/officeart/2005/8/layout/hierarchy1"/>
    <dgm:cxn modelId="{08755399-C605-4732-B794-2542ED9B51FF}" type="presParOf" srcId="{6D06010E-3E1A-42DD-9229-88E7172DD270}" destId="{7315B4B7-B5AE-4080-BACA-66C8E2F7363A}" srcOrd="1" destOrd="0" presId="urn:microsoft.com/office/officeart/2005/8/layout/hierarchy1"/>
    <dgm:cxn modelId="{85DD524E-937C-4F19-8789-ECB0D79C3C5C}" type="presParOf" srcId="{11020992-BBA2-4C2F-916B-7A857FE2971B}" destId="{12112EAB-C090-4328-98A5-7A430017B9FD}" srcOrd="1" destOrd="0" presId="urn:microsoft.com/office/officeart/2005/8/layout/hierarchy1"/>
    <dgm:cxn modelId="{AFFCA0F6-1CCC-447D-AB4B-9CC712C62178}" type="presParOf" srcId="{B9B815F0-81D1-4A82-BCDF-C9851356CBFF}" destId="{F87559B9-567D-4F49-ABDD-E09A33B04F8B}" srcOrd="1" destOrd="0" presId="urn:microsoft.com/office/officeart/2005/8/layout/hierarchy1"/>
    <dgm:cxn modelId="{C1F9D30B-58E4-4613-B967-8B3AE473CFA9}" type="presParOf" srcId="{F87559B9-567D-4F49-ABDD-E09A33B04F8B}" destId="{27C3FEBE-9AFD-42F6-A8F4-303853958A33}" srcOrd="0" destOrd="0" presId="urn:microsoft.com/office/officeart/2005/8/layout/hierarchy1"/>
    <dgm:cxn modelId="{5FCEB2C5-6239-4387-98E6-7BA9768738A0}" type="presParOf" srcId="{27C3FEBE-9AFD-42F6-A8F4-303853958A33}" destId="{BB5743AE-5D36-4588-98E3-54F28EBC3869}" srcOrd="0" destOrd="0" presId="urn:microsoft.com/office/officeart/2005/8/layout/hierarchy1"/>
    <dgm:cxn modelId="{ED10D8EA-F036-4774-ACCA-6456D4FCC469}" type="presParOf" srcId="{27C3FEBE-9AFD-42F6-A8F4-303853958A33}" destId="{F9BD491A-7C4A-4D3A-A5EE-7B2C07C3E82A}" srcOrd="1" destOrd="0" presId="urn:microsoft.com/office/officeart/2005/8/layout/hierarchy1"/>
    <dgm:cxn modelId="{00DEFD10-B735-413D-926C-E33A89A2FA89}" type="presParOf" srcId="{F87559B9-567D-4F49-ABDD-E09A33B04F8B}" destId="{636F4103-EEE8-4290-B1FD-7BB2322313BD}" srcOrd="1" destOrd="0" presId="urn:microsoft.com/office/officeart/2005/8/layout/hierarchy1"/>
    <dgm:cxn modelId="{94A1A13B-4AE2-4730-B268-5D63E1241480}" type="presParOf" srcId="{B9B815F0-81D1-4A82-BCDF-C9851356CBFF}" destId="{7353CBE5-0241-4DBF-9F99-28478497E21B}" srcOrd="2" destOrd="0" presId="urn:microsoft.com/office/officeart/2005/8/layout/hierarchy1"/>
    <dgm:cxn modelId="{881D5357-E5D9-4D11-B9DA-0D3CA4EFF6D2}" type="presParOf" srcId="{7353CBE5-0241-4DBF-9F99-28478497E21B}" destId="{C7040AA6-E562-47CA-8C2A-C8C97357DB06}" srcOrd="0" destOrd="0" presId="urn:microsoft.com/office/officeart/2005/8/layout/hierarchy1"/>
    <dgm:cxn modelId="{AB0C9F16-81D4-4658-9210-6CD973DDA53C}" type="presParOf" srcId="{C7040AA6-E562-47CA-8C2A-C8C97357DB06}" destId="{B889423F-5D8E-4564-9736-FC6CFE44AACF}" srcOrd="0" destOrd="0" presId="urn:microsoft.com/office/officeart/2005/8/layout/hierarchy1"/>
    <dgm:cxn modelId="{0910A305-6840-462B-9728-33F84F4366AB}" type="presParOf" srcId="{C7040AA6-E562-47CA-8C2A-C8C97357DB06}" destId="{BAC471AB-6DD2-42A7-8EBB-F47066E3AF4D}" srcOrd="1" destOrd="0" presId="urn:microsoft.com/office/officeart/2005/8/layout/hierarchy1"/>
    <dgm:cxn modelId="{46177385-0A89-4290-A1F2-DA686197CCE7}" type="presParOf" srcId="{7353CBE5-0241-4DBF-9F99-28478497E21B}" destId="{3231D6EB-9A30-4358-9CFC-D050504DAC0E}" srcOrd="1" destOrd="0" presId="urn:microsoft.com/office/officeart/2005/8/layout/hierarchy1"/>
    <dgm:cxn modelId="{C41450F4-F53A-47B9-95D0-18E627A63023}" type="presParOf" srcId="{B9B815F0-81D1-4A82-BCDF-C9851356CBFF}" destId="{406563E6-E57D-4122-BC21-7D0C35F7A739}" srcOrd="3" destOrd="0" presId="urn:microsoft.com/office/officeart/2005/8/layout/hierarchy1"/>
    <dgm:cxn modelId="{53AB9B64-9DB8-4D82-A7A2-DCCA95936093}" type="presParOf" srcId="{406563E6-E57D-4122-BC21-7D0C35F7A739}" destId="{CD5464A8-306B-4B80-8315-0D05DF8AE368}" srcOrd="0" destOrd="0" presId="urn:microsoft.com/office/officeart/2005/8/layout/hierarchy1"/>
    <dgm:cxn modelId="{BCF6C0D4-6AD5-43FB-AA43-028D18E8ED16}" type="presParOf" srcId="{CD5464A8-306B-4B80-8315-0D05DF8AE368}" destId="{60D126C3-41EB-479E-8C53-D489305F78AA}" srcOrd="0" destOrd="0" presId="urn:microsoft.com/office/officeart/2005/8/layout/hierarchy1"/>
    <dgm:cxn modelId="{A746A47A-931B-450B-A7A4-D0D9A72AC046}" type="presParOf" srcId="{CD5464A8-306B-4B80-8315-0D05DF8AE368}" destId="{43B79E81-BED3-4457-AE2B-9CDFB0FD6ACF}" srcOrd="1" destOrd="0" presId="urn:microsoft.com/office/officeart/2005/8/layout/hierarchy1"/>
    <dgm:cxn modelId="{6A1068E1-322A-4084-91FD-1CEFB179BAB8}" type="presParOf" srcId="{406563E6-E57D-4122-BC21-7D0C35F7A739}" destId="{7970BBDE-FDE1-406E-AF8B-B0ABF7F5A149}" srcOrd="1" destOrd="0" presId="urn:microsoft.com/office/officeart/2005/8/layout/hierarchy1"/>
    <dgm:cxn modelId="{D855C7E0-8122-49F0-B876-315AD6D1C69F}" type="presParOf" srcId="{B9B815F0-81D1-4A82-BCDF-C9851356CBFF}" destId="{A39D4B0D-5CC8-4F51-80C3-26B78C0E1C9B}" srcOrd="4" destOrd="0" presId="urn:microsoft.com/office/officeart/2005/8/layout/hierarchy1"/>
    <dgm:cxn modelId="{D68DC8B7-BF36-44B0-AB11-C3A984C252F6}" type="presParOf" srcId="{A39D4B0D-5CC8-4F51-80C3-26B78C0E1C9B}" destId="{F6719F64-BAC3-4018-8E69-BB2917C235D1}" srcOrd="0" destOrd="0" presId="urn:microsoft.com/office/officeart/2005/8/layout/hierarchy1"/>
    <dgm:cxn modelId="{D03E860F-2D6F-4B62-A9AC-C4FD40867CC3}" type="presParOf" srcId="{F6719F64-BAC3-4018-8E69-BB2917C235D1}" destId="{6B136E35-F71E-4A32-93DA-1AEAB257885A}" srcOrd="0" destOrd="0" presId="urn:microsoft.com/office/officeart/2005/8/layout/hierarchy1"/>
    <dgm:cxn modelId="{928F371F-3A19-4345-BC74-B4D80AE94DF4}" type="presParOf" srcId="{F6719F64-BAC3-4018-8E69-BB2917C235D1}" destId="{8CCA0132-D677-41A3-BCB1-B65334B14803}" srcOrd="1" destOrd="0" presId="urn:microsoft.com/office/officeart/2005/8/layout/hierarchy1"/>
    <dgm:cxn modelId="{47095E8F-CB84-4213-8102-E1AF8AAD5DCF}" type="presParOf" srcId="{A39D4B0D-5CC8-4F51-80C3-26B78C0E1C9B}" destId="{32D48708-7AC6-4543-B110-4667F9B42C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B1D9-44BE-4917-938D-A673910EA407}">
      <dsp:nvSpPr>
        <dsp:cNvPr id="0" name=""/>
        <dsp:cNvSpPr/>
      </dsp:nvSpPr>
      <dsp:spPr>
        <a:xfrm>
          <a:off x="2403" y="1340862"/>
          <a:ext cx="1171072" cy="74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5B4B7-B5AE-4080-BACA-66C8E2F7363A}">
      <dsp:nvSpPr>
        <dsp:cNvPr id="0" name=""/>
        <dsp:cNvSpPr/>
      </dsp:nvSpPr>
      <dsp:spPr>
        <a:xfrm>
          <a:off x="132522" y="1464475"/>
          <a:ext cx="1171072" cy="74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Embed</a:t>
          </a:r>
        </a:p>
      </dsp:txBody>
      <dsp:txXfrm>
        <a:off x="154302" y="1486255"/>
        <a:ext cx="1127512" cy="700071"/>
      </dsp:txXfrm>
    </dsp:sp>
    <dsp:sp modelId="{BB5743AE-5D36-4588-98E3-54F28EBC3869}">
      <dsp:nvSpPr>
        <dsp:cNvPr id="0" name=""/>
        <dsp:cNvSpPr/>
      </dsp:nvSpPr>
      <dsp:spPr>
        <a:xfrm>
          <a:off x="1433714" y="1340862"/>
          <a:ext cx="1171072" cy="74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D491A-7C4A-4D3A-A5EE-7B2C07C3E82A}">
      <dsp:nvSpPr>
        <dsp:cNvPr id="0" name=""/>
        <dsp:cNvSpPr/>
      </dsp:nvSpPr>
      <dsp:spPr>
        <a:xfrm>
          <a:off x="1563833" y="1464475"/>
          <a:ext cx="1171072" cy="74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Return</a:t>
          </a:r>
        </a:p>
      </dsp:txBody>
      <dsp:txXfrm>
        <a:off x="1585613" y="1486255"/>
        <a:ext cx="1127512" cy="700071"/>
      </dsp:txXfrm>
    </dsp:sp>
    <dsp:sp modelId="{B889423F-5D8E-4564-9736-FC6CFE44AACF}">
      <dsp:nvSpPr>
        <dsp:cNvPr id="0" name=""/>
        <dsp:cNvSpPr/>
      </dsp:nvSpPr>
      <dsp:spPr>
        <a:xfrm>
          <a:off x="2865025" y="1340862"/>
          <a:ext cx="1171072" cy="74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471AB-6DD2-42A7-8EBB-F47066E3AF4D}">
      <dsp:nvSpPr>
        <dsp:cNvPr id="0" name=""/>
        <dsp:cNvSpPr/>
      </dsp:nvSpPr>
      <dsp:spPr>
        <a:xfrm>
          <a:off x="2995145" y="1464475"/>
          <a:ext cx="1171072" cy="74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</a:t>
          </a:r>
        </a:p>
      </dsp:txBody>
      <dsp:txXfrm>
        <a:off x="3016925" y="1486255"/>
        <a:ext cx="1127512" cy="700071"/>
      </dsp:txXfrm>
    </dsp:sp>
    <dsp:sp modelId="{60D126C3-41EB-479E-8C53-D489305F78AA}">
      <dsp:nvSpPr>
        <dsp:cNvPr id="0" name=""/>
        <dsp:cNvSpPr/>
      </dsp:nvSpPr>
      <dsp:spPr>
        <a:xfrm>
          <a:off x="4296337" y="1340862"/>
          <a:ext cx="1171072" cy="74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79E81-BED3-4457-AE2B-9CDFB0FD6ACF}">
      <dsp:nvSpPr>
        <dsp:cNvPr id="0" name=""/>
        <dsp:cNvSpPr/>
      </dsp:nvSpPr>
      <dsp:spPr>
        <a:xfrm>
          <a:off x="4426456" y="1464475"/>
          <a:ext cx="1171072" cy="74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impose</a:t>
          </a:r>
        </a:p>
      </dsp:txBody>
      <dsp:txXfrm>
        <a:off x="4448236" y="1486255"/>
        <a:ext cx="1127512" cy="700071"/>
      </dsp:txXfrm>
    </dsp:sp>
    <dsp:sp modelId="{6B136E35-F71E-4A32-93DA-1AEAB257885A}">
      <dsp:nvSpPr>
        <dsp:cNvPr id="0" name=""/>
        <dsp:cNvSpPr/>
      </dsp:nvSpPr>
      <dsp:spPr>
        <a:xfrm>
          <a:off x="5727648" y="1340862"/>
          <a:ext cx="1171072" cy="743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A0132-D677-41A3-BCB1-B65334B14803}">
      <dsp:nvSpPr>
        <dsp:cNvPr id="0" name=""/>
        <dsp:cNvSpPr/>
      </dsp:nvSpPr>
      <dsp:spPr>
        <a:xfrm>
          <a:off x="5857767" y="1464475"/>
          <a:ext cx="1171072" cy="74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compare</a:t>
          </a:r>
        </a:p>
      </dsp:txBody>
      <dsp:txXfrm>
        <a:off x="5879547" y="1486255"/>
        <a:ext cx="1127512" cy="70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172F-EF4B-46F5-8607-CC6E11E5FF41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649EF-E2FB-4394-ADC1-EF5EEB43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 am, drawing on research and experience</a:t>
            </a:r>
          </a:p>
          <a:p>
            <a:endParaRPr lang="en-GB" dirty="0"/>
          </a:p>
          <a:p>
            <a:r>
              <a:rPr lang="en-GB" dirty="0"/>
              <a:t>Esther Cummins </a:t>
            </a:r>
            <a:r>
              <a:rPr lang="en-GB"/>
              <a:t>(she/ her) @EstherM_Cummins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6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Overlaps with values, culture, mission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9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expect if you buy Pepsi?- for them to taste like Pepsi.  But sometimes with ethos statements we get coca cola, or lemonade, or oil…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9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Isn't just because we want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pepsi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- human beings</a:t>
            </a:r>
          </a:p>
          <a:p>
            <a:r>
              <a:rPr lang="en-GB" dirty="0"/>
              <a:t>Inclusion, equality, diversity, is all about people.</a:t>
            </a:r>
          </a:p>
          <a:p>
            <a:endParaRPr lang="en-GB" dirty="0"/>
          </a:p>
          <a:p>
            <a:r>
              <a:rPr lang="en-GB" dirty="0"/>
              <a:t>What can we do?  Looking back to the statements of ethos, do you feel as if your ethos mirrors your experience?  We need to recognise this won’t just happen!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1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Mind the gap- we focus on this in terms of academic achievement but this is about the gap between what we say and what we experience. We need to think about this as a journey- not of us having an end point.  We also have different starting points, so don’t panic about what yours is, but start the journey!</a:t>
            </a:r>
          </a:p>
          <a:p>
            <a:endParaRPr lang="en-GB" dirty="0"/>
          </a:p>
          <a:p>
            <a:r>
              <a:rPr lang="en-GB" dirty="0"/>
              <a:t>So what can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7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49EF-E2FB-4394-ADC1-EF5EEB43A8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3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5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5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6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2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3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7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F071D-9AC8-DEFB-3C3E-F091E63800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3862" y="19050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9A448-D62E-2D84-A2AD-130EF295B2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3862" y="649986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40909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her.cummins@falmouth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Esther.cummins@pgr.Manchest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Esther.cummins@pgr.Manchester.ac.uk" TargetMode="External"/><Relationship Id="rId5" Type="http://schemas.openxmlformats.org/officeDocument/2006/relationships/hyperlink" Target="mailto:Esther.cummins@falmouth.ac.uk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3F7F-B81C-8C58-F309-4672D88F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84219"/>
            <a:ext cx="8991600" cy="21484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818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 Ethos: Stating the obvious?</a:t>
            </a:r>
            <a:endParaRPr lang="en-GB" sz="2800" b="1" dirty="0">
              <a:solidFill>
                <a:srgbClr val="1818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4F551D-FB70-C363-8B27-284808B8A132}"/>
              </a:ext>
            </a:extLst>
          </p:cNvPr>
          <p:cNvSpPr txBox="1">
            <a:spLocks/>
          </p:cNvSpPr>
          <p:nvPr/>
        </p:nvSpPr>
        <p:spPr>
          <a:xfrm>
            <a:off x="3249772" y="4163483"/>
            <a:ext cx="5494215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Roboto" panose="020B06040202020202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Esther.cummins@falmouth.ac.uk</a:t>
            </a:r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Roboto" panose="020B06040202020202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Esther.cummins@pgr.Manchester.ac.uk</a:t>
            </a:r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endParaRPr lang="en-US" dirty="0">
              <a:latin typeface="Roboto" panose="020B0604020202020204" pitchFamily="2" charset="0"/>
            </a:endParaRPr>
          </a:p>
          <a:p>
            <a:r>
              <a:rPr lang="en-US" dirty="0">
                <a:latin typeface="Roboto" panose="020B0604020202020204" pitchFamily="2" charset="0"/>
              </a:rPr>
              <a:t>@EstherM_Cummins</a:t>
            </a:r>
          </a:p>
        </p:txBody>
      </p:sp>
      <p:pic>
        <p:nvPicPr>
          <p:cNvPr id="1026" name="Picture 2" descr="Twitter Logo Vector Art, Icons, and Graphics for Free Download">
            <a:extLst>
              <a:ext uri="{FF2B5EF4-FFF2-40B4-BE49-F238E27FC236}">
                <a16:creationId xmlns:a16="http://schemas.microsoft.com/office/drawing/2014/main" id="{8586F536-4D7C-7613-4091-535FFE13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482531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6618-B181-89B3-FF21-960ED07C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57300"/>
            <a:ext cx="7729728" cy="3241548"/>
          </a:xfrm>
        </p:spPr>
        <p:txBody>
          <a:bodyPr>
            <a:normAutofit fontScale="90000"/>
          </a:bodyPr>
          <a:lstStyle/>
          <a:p>
            <a:r>
              <a:rPr lang="en-GB" sz="5400" cap="none" dirty="0"/>
              <a:t>What is the ethos of your setting?</a:t>
            </a:r>
            <a:br>
              <a:rPr lang="en-GB" sz="4900" cap="none" dirty="0"/>
            </a:br>
            <a:br>
              <a:rPr lang="en-GB" sz="4900" cap="none" dirty="0"/>
            </a:br>
            <a:r>
              <a:rPr lang="en-GB" sz="4000" cap="none" dirty="0"/>
              <a:t>What is your role in impacting </a:t>
            </a:r>
            <a:br>
              <a:rPr lang="en-GB" sz="4000" cap="none" dirty="0"/>
            </a:br>
            <a:r>
              <a:rPr lang="en-GB" sz="4000" cap="none" dirty="0"/>
              <a:t>this ethos?</a:t>
            </a:r>
            <a:endParaRPr lang="en-GB" sz="5400" cap="none" dirty="0"/>
          </a:p>
        </p:txBody>
      </p:sp>
      <p:grpSp>
        <p:nvGrpSpPr>
          <p:cNvPr id="3" name="Group 2" descr="Twitter icon and my handle @EstherM_Cummins">
            <a:extLst>
              <a:ext uri="{FF2B5EF4-FFF2-40B4-BE49-F238E27FC236}">
                <a16:creationId xmlns:a16="http://schemas.microsoft.com/office/drawing/2014/main" id="{FDD59A09-F99D-44FF-96E1-74E909904BE9}"/>
              </a:ext>
            </a:extLst>
          </p:cNvPr>
          <p:cNvGrpSpPr/>
          <p:nvPr/>
        </p:nvGrpSpPr>
        <p:grpSpPr>
          <a:xfrm>
            <a:off x="133567" y="6187446"/>
            <a:ext cx="3594372" cy="537826"/>
            <a:chOff x="3249773" y="4163484"/>
            <a:chExt cx="3594372" cy="537826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0F6C6E0F-4B26-6EA7-7C36-BC3E34F21A77}"/>
                </a:ext>
              </a:extLst>
            </p:cNvPr>
            <p:cNvSpPr txBox="1">
              <a:spLocks/>
            </p:cNvSpPr>
            <p:nvPr/>
          </p:nvSpPr>
          <p:spPr>
            <a:xfrm>
              <a:off x="3249773" y="4163484"/>
              <a:ext cx="3594372" cy="537826"/>
            </a:xfrm>
            <a:prstGeom prst="rect">
              <a:avLst/>
            </a:prstGeom>
            <a:solidFill>
              <a:srgbClr val="FFFFFF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 fontScale="6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Roboto" panose="020B0604020202020204" pitchFamily="2" charset="0"/>
                </a:rPr>
                <a:t>@EstherM_Cummins</a:t>
              </a:r>
            </a:p>
          </p:txBody>
        </p:sp>
        <p:pic>
          <p:nvPicPr>
            <p:cNvPr id="5" name="Picture 2" descr="Twitter Logo Vector Art, Icons, and Graphics for Free Download">
              <a:extLst>
                <a:ext uri="{FF2B5EF4-FFF2-40B4-BE49-F238E27FC236}">
                  <a16:creationId xmlns:a16="http://schemas.microsoft.com/office/drawing/2014/main" id="{6A0FE57A-F1E4-F025-3CAC-9E65DC0CA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785" y="4241897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7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77A270-9F98-EEFF-F21D-BEDB574D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0" y="1623074"/>
            <a:ext cx="4486656" cy="2581761"/>
          </a:xfrm>
        </p:spPr>
        <p:txBody>
          <a:bodyPr>
            <a:normAutofit/>
          </a:bodyPr>
          <a:lstStyle/>
          <a:p>
            <a:r>
              <a:rPr lang="en-GB" sz="24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“Ethos is… a formal expression of the authorities’ aims and objectives for an organisation.”</a:t>
            </a:r>
            <a:br>
              <a:rPr lang="en-GB" sz="24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(Donnelly, 2000, p135)</a:t>
            </a:r>
            <a:endParaRPr lang="en-GB" cap="none" dirty="0">
              <a:solidFill>
                <a:schemeClr val="tx1"/>
              </a:solidFill>
            </a:endParaRP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34F066FE-2857-C997-3850-BAF8092C5741}"/>
              </a:ext>
            </a:extLst>
          </p:cNvPr>
          <p:cNvSpPr txBox="1">
            <a:spLocks/>
          </p:cNvSpPr>
          <p:nvPr/>
        </p:nvSpPr>
        <p:spPr>
          <a:xfrm>
            <a:off x="7055948" y="1692628"/>
            <a:ext cx="4486656" cy="258176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Ethos emanates from individuals and group interaction and in this sense is not that which is formally stated or documented but is a process of social interaction; it is not independent from the organisation but inherently bound up within it</a:t>
            </a:r>
            <a: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b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(Donnelly, 2000, p136)</a:t>
            </a:r>
            <a:endParaRPr lang="en-GB" sz="1600" cap="none" dirty="0">
              <a:solidFill>
                <a:schemeClr val="tx1"/>
              </a:solidFill>
            </a:endParaRPr>
          </a:p>
        </p:txBody>
      </p:sp>
      <p:grpSp>
        <p:nvGrpSpPr>
          <p:cNvPr id="9" name="Group 8" descr="Twitter icon and my handle @EstherM_Cummins">
            <a:extLst>
              <a:ext uri="{FF2B5EF4-FFF2-40B4-BE49-F238E27FC236}">
                <a16:creationId xmlns:a16="http://schemas.microsoft.com/office/drawing/2014/main" id="{975B1C25-B4C3-E620-ABAA-BC690C0D9F2A}"/>
              </a:ext>
            </a:extLst>
          </p:cNvPr>
          <p:cNvGrpSpPr/>
          <p:nvPr/>
        </p:nvGrpSpPr>
        <p:grpSpPr>
          <a:xfrm>
            <a:off x="170143" y="6260598"/>
            <a:ext cx="3594372" cy="537826"/>
            <a:chOff x="3249773" y="4163484"/>
            <a:chExt cx="3594372" cy="53782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B500A8C-EBC0-D374-AFB8-1ED13D274977}"/>
                </a:ext>
              </a:extLst>
            </p:cNvPr>
            <p:cNvSpPr txBox="1">
              <a:spLocks/>
            </p:cNvSpPr>
            <p:nvPr/>
          </p:nvSpPr>
          <p:spPr>
            <a:xfrm>
              <a:off x="3249773" y="4163484"/>
              <a:ext cx="3594372" cy="537826"/>
            </a:xfrm>
            <a:prstGeom prst="rect">
              <a:avLst/>
            </a:prstGeom>
            <a:solidFill>
              <a:srgbClr val="FFFFFF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 fontScale="6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Roboto" panose="020B0604020202020204" pitchFamily="2" charset="0"/>
                </a:rPr>
                <a:t>@EstherM_Cummins</a:t>
              </a:r>
            </a:p>
          </p:txBody>
        </p:sp>
        <p:pic>
          <p:nvPicPr>
            <p:cNvPr id="8" name="Picture 2" descr="Twitter Logo Vector Art, Icons, and Graphics for Free Download">
              <a:extLst>
                <a:ext uri="{FF2B5EF4-FFF2-40B4-BE49-F238E27FC236}">
                  <a16:creationId xmlns:a16="http://schemas.microsoft.com/office/drawing/2014/main" id="{A48EA207-7743-EA83-9A70-DECC35EAF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785" y="4241897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10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6B127-7903-0742-F35D-F70363B14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Pepsi</a:t>
            </a:r>
            <a:r>
              <a:rPr lang="en-GB" baseline="0" dirty="0"/>
              <a:t> CANS</a:t>
            </a:r>
            <a:endParaRPr lang="en-GB" dirty="0"/>
          </a:p>
        </p:txBody>
      </p:sp>
      <p:pic>
        <p:nvPicPr>
          <p:cNvPr id="2" name="Picture 4" descr="Free Cans in Formation Stock Photo">
            <a:extLst>
              <a:ext uri="{FF2B5EF4-FFF2-40B4-BE49-F238E27FC236}">
                <a16:creationId xmlns:a16="http://schemas.microsoft.com/office/drawing/2014/main" id="{10EC93D9-5614-FB37-40E7-310A03EF0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385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9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People on Sidewalk Selective Focal Photo Stock Photo">
            <a:extLst>
              <a:ext uri="{FF2B5EF4-FFF2-40B4-BE49-F238E27FC236}">
                <a16:creationId xmlns:a16="http://schemas.microsoft.com/office/drawing/2014/main" id="{D7B90027-B98F-C9D7-C6C8-6DB940929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0" b="272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579FB-A45A-AC08-272C-4C4770AECDE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It is about people</a:t>
            </a:r>
          </a:p>
        </p:txBody>
      </p:sp>
    </p:spTree>
    <p:extLst>
      <p:ext uri="{BB962C8B-B14F-4D97-AF65-F5344CB8AC3E}">
        <p14:creationId xmlns:p14="http://schemas.microsoft.com/office/powerpoint/2010/main" val="16668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514E-4EFF-8650-5A94-4C9BB4608A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Start the</a:t>
            </a:r>
            <a:r>
              <a:rPr lang="en-GB" baseline="0" dirty="0"/>
              <a:t> journey</a:t>
            </a:r>
            <a:endParaRPr lang="en-GB" dirty="0"/>
          </a:p>
        </p:txBody>
      </p:sp>
      <p:pic>
        <p:nvPicPr>
          <p:cNvPr id="6146" name="Picture 2" descr="Free Gray Pavement Road Towards Mountains Stock Photo">
            <a:extLst>
              <a:ext uri="{FF2B5EF4-FFF2-40B4-BE49-F238E27FC236}">
                <a16:creationId xmlns:a16="http://schemas.microsoft.com/office/drawing/2014/main" id="{5C286D57-8002-A6FC-6B1B-8D7E95A8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2388"/>
            <a:ext cx="120015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1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B597-5620-8725-9EEF-B400637E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404872"/>
            <a:ext cx="3044950" cy="1627792"/>
          </a:xfrm>
        </p:spPr>
        <p:txBody>
          <a:bodyPr>
            <a:normAutofit/>
          </a:bodyPr>
          <a:lstStyle/>
          <a:p>
            <a:r>
              <a:rPr lang="en-GB" sz="2800" dirty="0"/>
              <a:t>Changing the ethos</a:t>
            </a:r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d arrows in a spiral with text in between">
            <a:extLst>
              <a:ext uri="{FF2B5EF4-FFF2-40B4-BE49-F238E27FC236}">
                <a16:creationId xmlns:a16="http://schemas.microsoft.com/office/drawing/2014/main" id="{DD43892A-F2D2-65F6-955C-231AF96B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b="24301"/>
          <a:stretch/>
        </p:blipFill>
        <p:spPr bwMode="auto">
          <a:xfrm>
            <a:off x="5481513" y="1787771"/>
            <a:ext cx="5883267" cy="28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5A371-5C03-8609-84C3-34B798F9606F}"/>
              </a:ext>
            </a:extLst>
          </p:cNvPr>
          <p:cNvSpPr txBox="1"/>
          <p:nvPr/>
        </p:nvSpPr>
        <p:spPr>
          <a:xfrm>
            <a:off x="10196741" y="46497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Jasper, 2003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92167-10C9-C14A-A840-035D64AA67FD}"/>
              </a:ext>
            </a:extLst>
          </p:cNvPr>
          <p:cNvSpPr txBox="1">
            <a:spLocks/>
          </p:cNvSpPr>
          <p:nvPr/>
        </p:nvSpPr>
        <p:spPr>
          <a:xfrm>
            <a:off x="170143" y="6260598"/>
            <a:ext cx="3594372" cy="5378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" panose="020B0604020202020204" pitchFamily="2" charset="0"/>
              </a:rPr>
              <a:t>@EstherM_Cummins</a:t>
            </a:r>
          </a:p>
        </p:txBody>
      </p:sp>
      <p:pic>
        <p:nvPicPr>
          <p:cNvPr id="3" name="Picture 2" descr="Twitter Logo Vector Art, Icons, and Graphics for Free Download">
            <a:extLst>
              <a:ext uri="{FF2B5EF4-FFF2-40B4-BE49-F238E27FC236}">
                <a16:creationId xmlns:a16="http://schemas.microsoft.com/office/drawing/2014/main" id="{432F772D-3B83-1C2A-C47F-79D5B0BE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5" y="633901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0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434E2-1F16-D054-2424-8EFEBF3B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265714"/>
            <a:ext cx="5061857" cy="76695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diversed</a:t>
            </a:r>
            <a:endParaRPr lang="en-GB" dirty="0"/>
          </a:p>
        </p:txBody>
      </p:sp>
      <p:graphicFrame>
        <p:nvGraphicFramePr>
          <p:cNvPr id="21" name="TextBox 10" descr="Embed, Return, Ask. Don't impose, Don't compare">
            <a:extLst>
              <a:ext uri="{FF2B5EF4-FFF2-40B4-BE49-F238E27FC236}">
                <a16:creationId xmlns:a16="http://schemas.microsoft.com/office/drawing/2014/main" id="{7359B768-A292-3A05-3AAC-DBCD93567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73524"/>
              </p:ext>
            </p:extLst>
          </p:nvPr>
        </p:nvGraphicFramePr>
        <p:xfrm>
          <a:off x="356427" y="143691"/>
          <a:ext cx="7031244" cy="354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group of people standing in front of a black background&#10;&#10;White writing: be where you are celebrated, not tolerated">
            <a:extLst>
              <a:ext uri="{FF2B5EF4-FFF2-40B4-BE49-F238E27FC236}">
                <a16:creationId xmlns:a16="http://schemas.microsoft.com/office/drawing/2014/main" id="{86703B8A-45B8-15E6-28F1-E19622107C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996" r="2811"/>
          <a:stretch/>
        </p:blipFill>
        <p:spPr>
          <a:xfrm>
            <a:off x="615587" y="2726005"/>
            <a:ext cx="6512923" cy="2845636"/>
          </a:xfrm>
          <a:prstGeom prst="rect">
            <a:avLst/>
          </a:prstGeom>
        </p:spPr>
      </p:pic>
      <p:pic>
        <p:nvPicPr>
          <p:cNvPr id="10" name="Picture 9" descr="White writing on a black background.&#10;Protected Characteristics&#10;Our DEI Directory&#10;Age&#10;Disability&#10;Gender reassignment&#10;Marriage and Civil partnership&#10;Pregnancy and Maternity&#10;Race&#10;Religion and Belief&#10;Sex&#10;Sexual Orientation&#10;Intersectionality">
            <a:extLst>
              <a:ext uri="{FF2B5EF4-FFF2-40B4-BE49-F238E27FC236}">
                <a16:creationId xmlns:a16="http://schemas.microsoft.com/office/drawing/2014/main" id="{ABB93BE2-FA83-91CB-AD62-B6A152DE7E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036" t="31555" r="20500" b="16798"/>
          <a:stretch/>
        </p:blipFill>
        <p:spPr>
          <a:xfrm>
            <a:off x="7746109" y="627563"/>
            <a:ext cx="4275748" cy="5874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A8671-44AB-36E3-656E-EB565B1A5708}"/>
              </a:ext>
            </a:extLst>
          </p:cNvPr>
          <p:cNvSpPr txBox="1">
            <a:spLocks/>
          </p:cNvSpPr>
          <p:nvPr/>
        </p:nvSpPr>
        <p:spPr>
          <a:xfrm>
            <a:off x="170143" y="6260598"/>
            <a:ext cx="3594372" cy="5378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" panose="020B0604020202020204" pitchFamily="2" charset="0"/>
              </a:rPr>
              <a:t>@EstherM_Cummins</a:t>
            </a:r>
          </a:p>
        </p:txBody>
      </p:sp>
      <p:pic>
        <p:nvPicPr>
          <p:cNvPr id="3" name="Picture 2" descr="Twitter Logo Vector Art, Icons, and Graphics for Free Download">
            <a:extLst>
              <a:ext uri="{FF2B5EF4-FFF2-40B4-BE49-F238E27FC236}">
                <a16:creationId xmlns:a16="http://schemas.microsoft.com/office/drawing/2014/main" id="{8D2D3007-D4B9-25A3-AA5B-3FA0763F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5" y="633901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7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DFF6C-0F16-A165-EEF7-F605C433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27" y="1735880"/>
            <a:ext cx="4486656" cy="1141497"/>
          </a:xfrm>
        </p:spPr>
        <p:txBody>
          <a:bodyPr/>
          <a:lstStyle/>
          <a:p>
            <a:r>
              <a:rPr lang="en-GB" dirty="0"/>
              <a:t>Want to know more?</a:t>
            </a:r>
          </a:p>
        </p:txBody>
      </p:sp>
      <p:pic>
        <p:nvPicPr>
          <p:cNvPr id="3" name="Picture 2" descr="Link to the MA Education (online) Masterclass: Values in Education- Discord and Harmony">
            <a:extLst>
              <a:ext uri="{FF2B5EF4-FFF2-40B4-BE49-F238E27FC236}">
                <a16:creationId xmlns:a16="http://schemas.microsoft.com/office/drawing/2014/main" id="{C381F6EA-A2F7-A97B-8490-66BEA892C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2" t="11229" r="10857" b="30365"/>
          <a:stretch/>
        </p:blipFill>
        <p:spPr>
          <a:xfrm>
            <a:off x="6309360" y="116062"/>
            <a:ext cx="5734594" cy="2515323"/>
          </a:xfrm>
          <a:prstGeom prst="rect">
            <a:avLst/>
          </a:prstGeom>
        </p:spPr>
      </p:pic>
      <p:pic>
        <p:nvPicPr>
          <p:cNvPr id="5" name="Picture 4" descr="Link to the Education MA (online) at Falmouth University">
            <a:extLst>
              <a:ext uri="{FF2B5EF4-FFF2-40B4-BE49-F238E27FC236}">
                <a16:creationId xmlns:a16="http://schemas.microsoft.com/office/drawing/2014/main" id="{F43F5D66-9904-2AFA-AD87-4D11F44D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79" t="10831" r="19857" b="1662"/>
          <a:stretch/>
        </p:blipFill>
        <p:spPr>
          <a:xfrm>
            <a:off x="6617869" y="2888395"/>
            <a:ext cx="5117576" cy="38535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D7213B-CC06-BC6B-BF48-A832BF9851A6}"/>
              </a:ext>
            </a:extLst>
          </p:cNvPr>
          <p:cNvSpPr txBox="1">
            <a:spLocks/>
          </p:cNvSpPr>
          <p:nvPr/>
        </p:nvSpPr>
        <p:spPr>
          <a:xfrm>
            <a:off x="312660" y="3404607"/>
            <a:ext cx="5494215" cy="14547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Roboto" panose="020B06040202020202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Esther.cummins@falmouth.ac.uk</a:t>
            </a:r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Roboto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Esther.cummins@pgr.Manchester.ac.uk</a:t>
            </a:r>
            <a:endParaRPr lang="en-US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endParaRPr lang="en-US" dirty="0">
              <a:latin typeface="Roboto" panose="020B0604020202020204" pitchFamily="2" charset="0"/>
            </a:endParaRPr>
          </a:p>
          <a:p>
            <a:r>
              <a:rPr lang="en-US" dirty="0">
                <a:latin typeface="Roboto" panose="020B0604020202020204" pitchFamily="2" charset="0"/>
              </a:rPr>
              <a:t>@EstherM_Cummins</a:t>
            </a:r>
          </a:p>
        </p:txBody>
      </p:sp>
      <p:pic>
        <p:nvPicPr>
          <p:cNvPr id="9" name="Picture 8" descr="Twitter Logo Vector Art, Icons, and Graphics for Free Download">
            <a:extLst>
              <a:ext uri="{FF2B5EF4-FFF2-40B4-BE49-F238E27FC236}">
                <a16:creationId xmlns:a16="http://schemas.microsoft.com/office/drawing/2014/main" id="{EE32409A-DDBF-1533-A688-5C50803A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36" y="424348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82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293</TotalTime>
  <Words>387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Roboto</vt:lpstr>
      <vt:lpstr>Segoe UI</vt:lpstr>
      <vt:lpstr>Parcel</vt:lpstr>
      <vt:lpstr>Inclusive Ethos: Stating the obvious?</vt:lpstr>
      <vt:lpstr>What is the ethos of your setting?  What is your role in impacting  this ethos?</vt:lpstr>
      <vt:lpstr>“Ethos is… a formal expression of the authorities’ aims and objectives for an organisation.” (Donnelly, 2000, p135)</vt:lpstr>
      <vt:lpstr>Pepsi CANS</vt:lpstr>
      <vt:lpstr>It is about people</vt:lpstr>
      <vt:lpstr>Start the journey</vt:lpstr>
      <vt:lpstr>Changing the ethos</vt:lpstr>
      <vt:lpstr>diversed</vt:lpstr>
      <vt:lpstr>Want to know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Cummins</dc:creator>
  <cp:lastModifiedBy>Esther Cummins</cp:lastModifiedBy>
  <cp:revision>3</cp:revision>
  <dcterms:created xsi:type="dcterms:W3CDTF">2022-05-06T10:24:22Z</dcterms:created>
  <dcterms:modified xsi:type="dcterms:W3CDTF">2023-08-10T09:18:07Z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c33bae-76e0-44b3-baa3-351f99b93dbd_Enabled">
    <vt:lpwstr>true</vt:lpwstr>
  </property>
  <property fmtid="{D5CDD505-2E9C-101B-9397-08002B2CF9AE}" pid="3" name="MSIP_Label_57c33bae-76e0-44b3-baa3-351f99b93dbd_SetDate">
    <vt:lpwstr>2023-08-10T09:18:07Z</vt:lpwstr>
  </property>
  <property fmtid="{D5CDD505-2E9C-101B-9397-08002B2CF9AE}" pid="4" name="MSIP_Label_57c33bae-76e0-44b3-baa3-351f99b93dbd_Method">
    <vt:lpwstr>Standard</vt:lpwstr>
  </property>
  <property fmtid="{D5CDD505-2E9C-101B-9397-08002B2CF9AE}" pid="5" name="MSIP_Label_57c33bae-76e0-44b3-baa3-351f99b93dbd_Name">
    <vt:lpwstr>Restricted</vt:lpwstr>
  </property>
  <property fmtid="{D5CDD505-2E9C-101B-9397-08002B2CF9AE}" pid="6" name="MSIP_Label_57c33bae-76e0-44b3-baa3-351f99b93dbd_SiteId">
    <vt:lpwstr>550beeb3-6a3d-4646-a111-f89d0177792e</vt:lpwstr>
  </property>
  <property fmtid="{D5CDD505-2E9C-101B-9397-08002B2CF9AE}" pid="7" name="MSIP_Label_57c33bae-76e0-44b3-baa3-351f99b93dbd_ActionId">
    <vt:lpwstr>c8042a5f-bf7b-4722-8efe-1a6289792047</vt:lpwstr>
  </property>
  <property fmtid="{D5CDD505-2E9C-101B-9397-08002B2CF9AE}" pid="8" name="MSIP_Label_57c33bae-76e0-44b3-baa3-351f99b93dbd_ContentBits">
    <vt:lpwstr>3</vt:lpwstr>
  </property>
  <property fmtid="{D5CDD505-2E9C-101B-9397-08002B2CF9AE}" pid="9" name="ClassificationContentMarkingFooterLocations">
    <vt:lpwstr>Parcel:10</vt:lpwstr>
  </property>
  <property fmtid="{D5CDD505-2E9C-101B-9397-08002B2CF9AE}" pid="10" name="ClassificationContentMarkingFooterText">
    <vt:lpwstr>RESTRICTED</vt:lpwstr>
  </property>
  <property fmtid="{D5CDD505-2E9C-101B-9397-08002B2CF9AE}" pid="11" name="ClassificationContentMarkingHeaderLocations">
    <vt:lpwstr>Parcel:9</vt:lpwstr>
  </property>
  <property fmtid="{D5CDD505-2E9C-101B-9397-08002B2CF9AE}" pid="12" name="ClassificationContentMarkingHeaderText">
    <vt:lpwstr>RESTRICTED</vt:lpwstr>
  </property>
</Properties>
</file>