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6"/>
  </p:notesMasterIdLst>
  <p:sldIdLst>
    <p:sldId id="256" r:id="rId3"/>
    <p:sldId id="304" r:id="rId4"/>
    <p:sldId id="317" r:id="rId5"/>
    <p:sldId id="303" r:id="rId6"/>
    <p:sldId id="312" r:id="rId7"/>
    <p:sldId id="307" r:id="rId8"/>
    <p:sldId id="311" r:id="rId9"/>
    <p:sldId id="299" r:id="rId10"/>
    <p:sldId id="314" r:id="rId11"/>
    <p:sldId id="315" r:id="rId12"/>
    <p:sldId id="265" r:id="rId13"/>
    <p:sldId id="316" r:id="rId14"/>
    <p:sldId id="31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2789"/>
    <a:srgbClr val="B5E4FF"/>
    <a:srgbClr val="96D9FF"/>
    <a:srgbClr val="EBEF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16FFB0-F804-4D43-9744-0E3DA3330033}" v="2" dt="2023-05-03T11:15:45.740"/>
    <p1510:client id="{82516545-74F2-615D-5C68-F6924752F5CB}" v="292" dt="2023-05-18T14:51:52.6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74"/>
    <p:restoredTop sz="57042"/>
  </p:normalViewPr>
  <p:slideViewPr>
    <p:cSldViewPr snapToGrid="0">
      <p:cViewPr>
        <p:scale>
          <a:sx n="59" d="100"/>
          <a:sy n="59" d="100"/>
        </p:scale>
        <p:origin x="1480" y="3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06T11:12:43.174"/>
    </inkml:context>
    <inkml:brush xml:id="br0">
      <inkml:brushProperty name="width" value="0.35" units="cm"/>
      <inkml:brushProperty name="height" value="0.35" units="cm"/>
      <inkml:brushProperty name="color" value="#E71224"/>
    </inkml:brush>
  </inkml:definitions>
  <inkml:trace contextRef="#ctx0" brushRef="#br0">18863 2296 16383 0 0,'3'0'0'0'0,"12"0"0"0"0,32 7 0 0 0,59 20 0 0 0,71 29 0 0 0,69 34 0 0 0,57 37 0 0 0,26 24 0 0 0,-3 12 0 0 0,-19 1 0 0 0,-26-5 0 0 0,-29-11 0 0 0,-32-17 0 0 0,-25-16 0 0 0,-19-13 0 0 0,-17-13 0 0 0,-13-12 0 0 0,-10-10 0 0 0,-8-7 0 0 0,-11-7 0 0 0,-9-5 0 0 0,-9-3 0 0 0,-5-2 0 0 0,-3 1 0 0 0,5 2 0 0 0,13 9 0 0 0,17 7 0 0 0,13 6 0 0 0,11 5 0 0 0,6 4 0 0 0,5-1 0 0 0,3-2 0 0 0,0-5 0 0 0,-2-2 0 0 0,-4-5 0 0 0,-9-3 0 0 0,-15-6 0 0 0,-17-6 0 0 0,-21-7 0 0 0,-19-6 0 0 0,-15-6 0 0 0,-13-6 0 0 0,-8-5 0 0 0,-3-4 0 0 0,-4-3 0 0 0,-1-1 0 0 0,-3-2 0 0 0,0 0 0 0 0,-2 0 0 0 0,2 1 0 0 0,-1 1 0 0 0,-2-1 0 0 0,-2 1 0 0 0,-1-1 0 0 0,-2-1 0 0 0,-1 1 0 0 0,0-1 0 0 0,-2 0 0 0 0,0-1 0 0 0,-2-1 0 0 0,-3-2 0 0 0,-2 1 0 0 0,0-1 0 0 0,-1 0 0 0 0,0 0 0 0 0,4 1 0 0 0,5 1 0 0 0,8 0 0 0 0,6 3 0 0 0,5 0 0 0 0,4 3 0 0 0,2 0 0 0 0,-2 1 0 0 0,-2 0 0 0 0,-6-2 0 0 0,-7-1 0 0 0,-8-3 0 0 0,-8-3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06T11:12:43.177"/>
    </inkml:context>
    <inkml:brush xml:id="br0">
      <inkml:brushProperty name="width" value="0.35" units="cm"/>
      <inkml:brushProperty name="height" value="0.35" units="cm"/>
      <inkml:brushProperty name="color" value="#E71224"/>
    </inkml:brush>
  </inkml:definitions>
  <inkml:trace contextRef="#ctx0" brushRef="#br0">25009 2301 16383 0 0,'-1'0'0'0'0,"-3"1"0"0"0,-19 17 0 0 0,-29 23 0 0 0,-27 25 0 0 0,-22 18 0 0 0,-16 14 0 0 0,-6 4 0 0 0,0-2 0 0 0,4-5 0 0 0,5-5 0 0 0,4-3 0 0 0,3 0 0 0 0,2 0 0 0 0,1-1 0 0 0,2-1 0 0 0,3-2 0 0 0,3-3 0 0 0,6-5 0 0 0,5-4 0 0 0,5-3 0 0 0,3-2 0 0 0,3-1 0 0 0,2-3 0 0 0,1-2 0 0 0,2-2 0 0 0,-1-2 0 0 0,-1-4 0 0 0,-2-2 0 0 0,-1-1 0 0 0,-1 0 0 0 0,-5 1 0 0 0,-4 2 0 0 0,-3 1 0 0 0,-3 1 0 0 0,-4 0 0 0 0,-1 0 0 0 0,-1-1 0 0 0,-2 2 0 0 0,-1 3 0 0 0,0 2 0 0 0,0 2 0 0 0,-1 1 0 0 0,0 0 0 0 0,2-2 0 0 0,4-3 0 0 0,4-3 0 0 0,7-3 0 0 0,8-5 0 0 0,8-3 0 0 0,6-2 0 0 0,5-3 0 0 0,6-1 0 0 0,4 1 0 0 0,0 0 0 0 0,0 1 0 0 0,-1 2 0 0 0,0 0 0 0 0,1 2 0 0 0,-2 1 0 0 0,0 1 0 0 0,-1-1 0 0 0,3-2 0 0 0,2-2 0 0 0,3-3 0 0 0,5-3 0 0 0,2-4 0 0 0,3-2 0 0 0,1-2 0 0 0,2-2 0 0 0,2-2 0 0 0,2-1 0 0 0,2-1 0 0 0,0 0 0 0 0,2-1 0 0 0,2-1 0 0 0,1 0 0 0 0,1-2 0 0 0,2-1 0 0 0,0-3 0 0 0,3-3 0 0 0,1-2 0 0 0,3-2 0 0 0,0-1 0 0 0,0 1 0 0 0,0 2 0 0 0,-1 2 0 0 0,0 2 0 0 0,-2 0 0 0 0,1-1 0 0 0,1 0 0 0 0,1-3 0 0 0,1-3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FA625-B295-43F0-BB4B-8A44EF2C331F}" type="datetimeFigureOut">
              <a:rPr lang="en-GB" smtClean="0"/>
              <a:t>26/09/2023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E53DA-B3F1-4C27-B956-6C1022C8F05D}" type="slidenum">
              <a:rPr lang="en-GB" smtClean="0"/>
              <a:t>‹#›</a:t>
            </a:fld>
            <a:endParaRPr lang="en-GB"/>
          </a:p>
        </p:txBody>
      </p:sp>
    </p:spTree>
    <p:extLst>
      <p:ext uri="{BB962C8B-B14F-4D97-AF65-F5344CB8AC3E}">
        <p14:creationId xmlns:p14="http://schemas.microsoft.com/office/powerpoint/2010/main" val="1301380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falmouthac.sharepoint.com/:w:/r/sites/FAL_MAEducation/_layouts/15/Doc.aspx?sourcedoc=%7B41ff28b7-20bd-4bab-a51b-e4440f2939fd%7D&amp;action=edit&amp;wdPreviousSession=4a8ec6ad-e520-42d3-aa5f-b14ff187d60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6CE53DA-B3F1-4C27-B956-6C1022C8F05D}" type="slidenum">
              <a:rPr lang="en-GB" smtClean="0"/>
              <a:t>1</a:t>
            </a:fld>
            <a:endParaRPr lang="en-GB"/>
          </a:p>
        </p:txBody>
      </p:sp>
    </p:spTree>
    <p:extLst>
      <p:ext uri="{BB962C8B-B14F-4D97-AF65-F5344CB8AC3E}">
        <p14:creationId xmlns:p14="http://schemas.microsoft.com/office/powerpoint/2010/main" val="3342415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were designing the MA – the required study skills were mapped to the subject specific skills each week.</a:t>
            </a:r>
            <a:endParaRPr lang="en-US" dirty="0">
              <a:cs typeface="Calibri" panose="020F0502020204030204"/>
            </a:endParaRPr>
          </a:p>
          <a:p>
            <a:endParaRPr lang="en-GB" dirty="0">
              <a:cs typeface="Calibri"/>
            </a:endParaRPr>
          </a:p>
          <a:p>
            <a:r>
              <a:rPr lang="en-GB" dirty="0">
                <a:cs typeface="Calibri"/>
              </a:rPr>
              <a:t>e.g. </a:t>
            </a:r>
          </a:p>
          <a:p>
            <a:r>
              <a:rPr lang="en-GB" dirty="0">
                <a:cs typeface="Calibri"/>
              </a:rPr>
              <a:t>Week 1 – Who am I as a learner? - Finding academic literature on approaches to learning</a:t>
            </a:r>
          </a:p>
          <a:p>
            <a:r>
              <a:rPr lang="en-GB" dirty="0">
                <a:cs typeface="Calibri"/>
              </a:rPr>
              <a:t>Week 2 – Reading critically</a:t>
            </a:r>
          </a:p>
          <a:p>
            <a:r>
              <a:rPr lang="en-GB" dirty="0">
                <a:cs typeface="Calibri"/>
              </a:rPr>
              <a:t>Week 4 – What is inclusive teaching (criticality) - Writing critical paragraphs. </a:t>
            </a:r>
          </a:p>
          <a:p>
            <a:endParaRPr lang="en-GB" dirty="0">
              <a:cs typeface="Calibri"/>
            </a:endParaRPr>
          </a:p>
          <a:p>
            <a:r>
              <a:rPr lang="en-GB" dirty="0">
                <a:cs typeface="Calibri"/>
              </a:rPr>
              <a:t>The skill of writing is then revisited each week as students develop their critical paragraphs</a:t>
            </a:r>
          </a:p>
        </p:txBody>
      </p:sp>
      <p:sp>
        <p:nvSpPr>
          <p:cNvPr id="4" name="Slide Number Placeholder 3"/>
          <p:cNvSpPr>
            <a:spLocks noGrp="1"/>
          </p:cNvSpPr>
          <p:nvPr>
            <p:ph type="sldNum" sz="quarter" idx="5"/>
          </p:nvPr>
        </p:nvSpPr>
        <p:spPr/>
        <p:txBody>
          <a:bodyPr/>
          <a:lstStyle/>
          <a:p>
            <a:fld id="{36CE53DA-B3F1-4C27-B956-6C1022C8F05D}" type="slidenum">
              <a:rPr lang="en-GB" smtClean="0"/>
              <a:t>10</a:t>
            </a:fld>
            <a:endParaRPr lang="en-GB"/>
          </a:p>
        </p:txBody>
      </p:sp>
    </p:spTree>
    <p:extLst>
      <p:ext uri="{BB962C8B-B14F-4D97-AF65-F5344CB8AC3E}">
        <p14:creationId xmlns:p14="http://schemas.microsoft.com/office/powerpoint/2010/main" val="448303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t>
            </a:r>
            <a:r>
              <a:rPr lang="en-GB" dirty="0"/>
              <a:t>considering how student self-assessment of their study skills is central to the success of this approach"</a:t>
            </a:r>
            <a:endParaRPr lang="en-GB" u="sng" dirty="0">
              <a:cs typeface="Calibri" panose="020F0502020204030204"/>
            </a:endParaRPr>
          </a:p>
          <a:p>
            <a:r>
              <a:rPr lang="en-GB" u="sng" dirty="0">
                <a:hlinkClick r:id="rId3"/>
              </a:rPr>
              <a:t>self-assessment of your study skills</a:t>
            </a:r>
            <a:r>
              <a:rPr lang="en-GB" dirty="0"/>
              <a:t>. </a:t>
            </a:r>
          </a:p>
          <a:p>
            <a:endParaRPr lang="en-GB" dirty="0"/>
          </a:p>
          <a:p>
            <a:endParaRPr lang="en-GB" dirty="0">
              <a:cs typeface="Calibri"/>
            </a:endParaRPr>
          </a:p>
        </p:txBody>
      </p:sp>
      <p:sp>
        <p:nvSpPr>
          <p:cNvPr id="4" name="Slide Number Placeholder 3"/>
          <p:cNvSpPr>
            <a:spLocks noGrp="1"/>
          </p:cNvSpPr>
          <p:nvPr>
            <p:ph type="sldNum" sz="quarter" idx="5"/>
          </p:nvPr>
        </p:nvSpPr>
        <p:spPr/>
        <p:txBody>
          <a:bodyPr/>
          <a:lstStyle/>
          <a:p>
            <a:fld id="{36CE53DA-B3F1-4C27-B956-6C1022C8F05D}" type="slidenum">
              <a:rPr lang="en-GB" smtClean="0"/>
              <a:t>11</a:t>
            </a:fld>
            <a:endParaRPr lang="en-GB"/>
          </a:p>
        </p:txBody>
      </p:sp>
    </p:spTree>
    <p:extLst>
      <p:ext uri="{BB962C8B-B14F-4D97-AF65-F5344CB8AC3E}">
        <p14:creationId xmlns:p14="http://schemas.microsoft.com/office/powerpoint/2010/main" val="2260805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6CE53DA-B3F1-4C27-B956-6C1022C8F05D}" type="slidenum">
              <a:rPr lang="en-GB" smtClean="0"/>
              <a:t>2</a:t>
            </a:fld>
            <a:endParaRPr lang="en-GB"/>
          </a:p>
        </p:txBody>
      </p:sp>
    </p:spTree>
    <p:extLst>
      <p:ext uri="{BB962C8B-B14F-4D97-AF65-F5344CB8AC3E}">
        <p14:creationId xmlns:p14="http://schemas.microsoft.com/office/powerpoint/2010/main" val="1547647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Lets think about that for a second – Imagine you have to write...</a:t>
            </a:r>
          </a:p>
        </p:txBody>
      </p:sp>
      <p:sp>
        <p:nvSpPr>
          <p:cNvPr id="4" name="Slide Number Placeholder 3"/>
          <p:cNvSpPr>
            <a:spLocks noGrp="1"/>
          </p:cNvSpPr>
          <p:nvPr>
            <p:ph type="sldNum" sz="quarter" idx="5"/>
          </p:nvPr>
        </p:nvSpPr>
        <p:spPr/>
        <p:txBody>
          <a:bodyPr/>
          <a:lstStyle/>
          <a:p>
            <a:fld id="{36CE53DA-B3F1-4C27-B956-6C1022C8F05D}" type="slidenum">
              <a:rPr lang="en-GB" smtClean="0"/>
              <a:t>3</a:t>
            </a:fld>
            <a:endParaRPr lang="en-GB"/>
          </a:p>
        </p:txBody>
      </p:sp>
    </p:spTree>
    <p:extLst>
      <p:ext uri="{BB962C8B-B14F-4D97-AF65-F5344CB8AC3E}">
        <p14:creationId xmlns:p14="http://schemas.microsoft.com/office/powerpoint/2010/main" val="332241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6CE53DA-B3F1-4C27-B956-6C1022C8F05D}" type="slidenum">
              <a:rPr lang="en-GB" smtClean="0"/>
              <a:t>4</a:t>
            </a:fld>
            <a:endParaRPr lang="en-GB"/>
          </a:p>
        </p:txBody>
      </p:sp>
    </p:spTree>
    <p:extLst>
      <p:ext uri="{BB962C8B-B14F-4D97-AF65-F5344CB8AC3E}">
        <p14:creationId xmlns:p14="http://schemas.microsoft.com/office/powerpoint/2010/main" val="3407895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6CE53DA-B3F1-4C27-B956-6C1022C8F05D}" type="slidenum">
              <a:rPr lang="en-GB" smtClean="0"/>
              <a:t>5</a:t>
            </a:fld>
            <a:endParaRPr lang="en-GB"/>
          </a:p>
        </p:txBody>
      </p:sp>
    </p:spTree>
    <p:extLst>
      <p:ext uri="{BB962C8B-B14F-4D97-AF65-F5344CB8AC3E}">
        <p14:creationId xmlns:p14="http://schemas.microsoft.com/office/powerpoint/2010/main" val="3281562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CE53DA-B3F1-4C27-B956-6C1022C8F05D}" type="slidenum">
              <a:rPr lang="en-GB" smtClean="0"/>
              <a:t>6</a:t>
            </a:fld>
            <a:endParaRPr lang="en-GB"/>
          </a:p>
        </p:txBody>
      </p:sp>
    </p:spTree>
    <p:extLst>
      <p:ext uri="{BB962C8B-B14F-4D97-AF65-F5344CB8AC3E}">
        <p14:creationId xmlns:p14="http://schemas.microsoft.com/office/powerpoint/2010/main" val="2995438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(Bruner, 2009)</a:t>
            </a:r>
          </a:p>
          <a:p>
            <a:endParaRPr lang="en-US" dirty="0">
              <a:cs typeface="Calibri"/>
            </a:endParaRPr>
          </a:p>
        </p:txBody>
      </p:sp>
      <p:sp>
        <p:nvSpPr>
          <p:cNvPr id="4" name="Slide Number Placeholder 3"/>
          <p:cNvSpPr>
            <a:spLocks noGrp="1"/>
          </p:cNvSpPr>
          <p:nvPr>
            <p:ph type="sldNum" sz="quarter" idx="5"/>
          </p:nvPr>
        </p:nvSpPr>
        <p:spPr/>
        <p:txBody>
          <a:bodyPr/>
          <a:lstStyle/>
          <a:p>
            <a:fld id="{36CE53DA-B3F1-4C27-B956-6C1022C8F05D}" type="slidenum">
              <a:rPr lang="en-GB" smtClean="0"/>
              <a:t>7</a:t>
            </a:fld>
            <a:endParaRPr lang="en-GB"/>
          </a:p>
        </p:txBody>
      </p:sp>
    </p:spTree>
    <p:extLst>
      <p:ext uri="{BB962C8B-B14F-4D97-AF65-F5344CB8AC3E}">
        <p14:creationId xmlns:p14="http://schemas.microsoft.com/office/powerpoint/2010/main" val="2669050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a page from our MA Ed online</a:t>
            </a:r>
          </a:p>
          <a:p>
            <a:endParaRPr lang="en-US" dirty="0">
              <a:cs typeface="Calibri"/>
            </a:endParaRPr>
          </a:p>
          <a:p>
            <a:r>
              <a:rPr lang="en-US" dirty="0">
                <a:cs typeface="Calibri"/>
              </a:rPr>
              <a:t>Research skills - Supporting students to find additional sources on REFLECTIVE PRACTICE</a:t>
            </a:r>
          </a:p>
          <a:p>
            <a:endParaRPr lang="en-US" dirty="0">
              <a:cs typeface="Calibri"/>
            </a:endParaRPr>
          </a:p>
          <a:p>
            <a:r>
              <a:rPr lang="en-US" dirty="0">
                <a:cs typeface="Calibri"/>
              </a:rPr>
              <a:t>Drop down bars – we give students advice on how to do this</a:t>
            </a:r>
          </a:p>
          <a:p>
            <a:endParaRPr lang="en-US" dirty="0">
              <a:cs typeface="Calibri"/>
            </a:endParaRPr>
          </a:p>
        </p:txBody>
      </p:sp>
      <p:sp>
        <p:nvSpPr>
          <p:cNvPr id="4" name="Slide Number Placeholder 3"/>
          <p:cNvSpPr>
            <a:spLocks noGrp="1"/>
          </p:cNvSpPr>
          <p:nvPr>
            <p:ph type="sldNum" sz="quarter" idx="5"/>
          </p:nvPr>
        </p:nvSpPr>
        <p:spPr/>
        <p:txBody>
          <a:bodyPr/>
          <a:lstStyle/>
          <a:p>
            <a:fld id="{36CE53DA-B3F1-4C27-B956-6C1022C8F05D}" type="slidenum">
              <a:rPr lang="en-GB" smtClean="0"/>
              <a:t>8</a:t>
            </a:fld>
            <a:endParaRPr lang="en-GB"/>
          </a:p>
        </p:txBody>
      </p:sp>
    </p:spTree>
    <p:extLst>
      <p:ext uri="{BB962C8B-B14F-4D97-AF65-F5344CB8AC3E}">
        <p14:creationId xmlns:p14="http://schemas.microsoft.com/office/powerpoint/2010/main" val="1311207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Sharing resources with each other</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6CE53DA-B3F1-4C27-B956-6C1022C8F05D}" type="slidenum">
              <a:rPr lang="en-GB" smtClean="0"/>
              <a:t>9</a:t>
            </a:fld>
            <a:endParaRPr lang="en-GB"/>
          </a:p>
        </p:txBody>
      </p:sp>
    </p:spTree>
    <p:extLst>
      <p:ext uri="{BB962C8B-B14F-4D97-AF65-F5344CB8AC3E}">
        <p14:creationId xmlns:p14="http://schemas.microsoft.com/office/powerpoint/2010/main" val="148264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5BE0C-3EC9-2EFE-9600-13CDD714C0C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1A0BE8A-5E67-75D2-3727-93F47AB94A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2A62E50-2B5F-8E34-2A35-4E48363AB4EE}"/>
              </a:ext>
            </a:extLst>
          </p:cNvPr>
          <p:cNvSpPr>
            <a:spLocks noGrp="1"/>
          </p:cNvSpPr>
          <p:nvPr>
            <p:ph type="dt" sz="half" idx="10"/>
          </p:nvPr>
        </p:nvSpPr>
        <p:spPr/>
        <p:txBody>
          <a:bodyPr/>
          <a:lstStyle/>
          <a:p>
            <a:fld id="{CA0F7835-F782-4AB2-8AB2-BD866DC9B7D0}" type="datetimeFigureOut">
              <a:rPr lang="en-GB" smtClean="0"/>
              <a:t>26/09/2023</a:t>
            </a:fld>
            <a:endParaRPr lang="en-GB"/>
          </a:p>
        </p:txBody>
      </p:sp>
      <p:sp>
        <p:nvSpPr>
          <p:cNvPr id="5" name="Footer Placeholder 4">
            <a:extLst>
              <a:ext uri="{FF2B5EF4-FFF2-40B4-BE49-F238E27FC236}">
                <a16:creationId xmlns:a16="http://schemas.microsoft.com/office/drawing/2014/main" id="{4DEE50B9-858C-F508-D39F-AF3E554FC0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EB3145-F936-70CB-91A2-80340F86E921}"/>
              </a:ext>
            </a:extLst>
          </p:cNvPr>
          <p:cNvSpPr>
            <a:spLocks noGrp="1"/>
          </p:cNvSpPr>
          <p:nvPr>
            <p:ph type="sldNum" sz="quarter" idx="12"/>
          </p:nvPr>
        </p:nvSpPr>
        <p:spPr/>
        <p:txBody>
          <a:bodyPr/>
          <a:lstStyle/>
          <a:p>
            <a:fld id="{2BE07AA2-49A6-4445-B50B-E6AB7AEE38EC}" type="slidenum">
              <a:rPr lang="en-GB" smtClean="0"/>
              <a:t>‹#›</a:t>
            </a:fld>
            <a:endParaRPr lang="en-GB"/>
          </a:p>
        </p:txBody>
      </p:sp>
    </p:spTree>
    <p:extLst>
      <p:ext uri="{BB962C8B-B14F-4D97-AF65-F5344CB8AC3E}">
        <p14:creationId xmlns:p14="http://schemas.microsoft.com/office/powerpoint/2010/main" val="1777491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9D76-8FB8-CD56-5E47-621BE7005EF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9C37E59-8174-AD38-AA48-65A5F1DA6A8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67420D9-45E7-D205-595C-45429CA43043}"/>
              </a:ext>
            </a:extLst>
          </p:cNvPr>
          <p:cNvSpPr>
            <a:spLocks noGrp="1"/>
          </p:cNvSpPr>
          <p:nvPr>
            <p:ph type="dt" sz="half" idx="10"/>
          </p:nvPr>
        </p:nvSpPr>
        <p:spPr/>
        <p:txBody>
          <a:bodyPr/>
          <a:lstStyle/>
          <a:p>
            <a:fld id="{CA0F7835-F782-4AB2-8AB2-BD866DC9B7D0}" type="datetimeFigureOut">
              <a:rPr lang="en-GB" smtClean="0"/>
              <a:t>26/09/2023</a:t>
            </a:fld>
            <a:endParaRPr lang="en-GB"/>
          </a:p>
        </p:txBody>
      </p:sp>
      <p:sp>
        <p:nvSpPr>
          <p:cNvPr id="5" name="Footer Placeholder 4">
            <a:extLst>
              <a:ext uri="{FF2B5EF4-FFF2-40B4-BE49-F238E27FC236}">
                <a16:creationId xmlns:a16="http://schemas.microsoft.com/office/drawing/2014/main" id="{9C432B99-81D1-0721-8115-E67B1FAC6C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53546F-1569-A37B-D444-9417AE046656}"/>
              </a:ext>
            </a:extLst>
          </p:cNvPr>
          <p:cNvSpPr>
            <a:spLocks noGrp="1"/>
          </p:cNvSpPr>
          <p:nvPr>
            <p:ph type="sldNum" sz="quarter" idx="12"/>
          </p:nvPr>
        </p:nvSpPr>
        <p:spPr/>
        <p:txBody>
          <a:bodyPr/>
          <a:lstStyle/>
          <a:p>
            <a:fld id="{2BE07AA2-49A6-4445-B50B-E6AB7AEE38EC}" type="slidenum">
              <a:rPr lang="en-GB" smtClean="0"/>
              <a:t>‹#›</a:t>
            </a:fld>
            <a:endParaRPr lang="en-GB"/>
          </a:p>
        </p:txBody>
      </p:sp>
    </p:spTree>
    <p:extLst>
      <p:ext uri="{BB962C8B-B14F-4D97-AF65-F5344CB8AC3E}">
        <p14:creationId xmlns:p14="http://schemas.microsoft.com/office/powerpoint/2010/main" val="206238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C520F8-7851-2BCE-2911-1942252B84E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8F7828F-7146-1D17-0326-18AA82FF0E1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14A89D-66F8-9CBD-77A6-19464F817DF3}"/>
              </a:ext>
            </a:extLst>
          </p:cNvPr>
          <p:cNvSpPr>
            <a:spLocks noGrp="1"/>
          </p:cNvSpPr>
          <p:nvPr>
            <p:ph type="dt" sz="half" idx="10"/>
          </p:nvPr>
        </p:nvSpPr>
        <p:spPr/>
        <p:txBody>
          <a:bodyPr/>
          <a:lstStyle/>
          <a:p>
            <a:fld id="{CA0F7835-F782-4AB2-8AB2-BD866DC9B7D0}" type="datetimeFigureOut">
              <a:rPr lang="en-GB" smtClean="0"/>
              <a:t>26/09/2023</a:t>
            </a:fld>
            <a:endParaRPr lang="en-GB"/>
          </a:p>
        </p:txBody>
      </p:sp>
      <p:sp>
        <p:nvSpPr>
          <p:cNvPr id="5" name="Footer Placeholder 4">
            <a:extLst>
              <a:ext uri="{FF2B5EF4-FFF2-40B4-BE49-F238E27FC236}">
                <a16:creationId xmlns:a16="http://schemas.microsoft.com/office/drawing/2014/main" id="{D6BE21C1-53E4-4769-72BA-B8469BD7C5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011052-3BC7-778D-13C7-EE9742495921}"/>
              </a:ext>
            </a:extLst>
          </p:cNvPr>
          <p:cNvSpPr>
            <a:spLocks noGrp="1"/>
          </p:cNvSpPr>
          <p:nvPr>
            <p:ph type="sldNum" sz="quarter" idx="12"/>
          </p:nvPr>
        </p:nvSpPr>
        <p:spPr/>
        <p:txBody>
          <a:bodyPr/>
          <a:lstStyle/>
          <a:p>
            <a:fld id="{2BE07AA2-49A6-4445-B50B-E6AB7AEE38EC}" type="slidenum">
              <a:rPr lang="en-GB" smtClean="0"/>
              <a:t>‹#›</a:t>
            </a:fld>
            <a:endParaRPr lang="en-GB"/>
          </a:p>
        </p:txBody>
      </p:sp>
    </p:spTree>
    <p:extLst>
      <p:ext uri="{BB962C8B-B14F-4D97-AF65-F5344CB8AC3E}">
        <p14:creationId xmlns:p14="http://schemas.microsoft.com/office/powerpoint/2010/main" val="3730407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910165-8F1F-4D44-BC39-5BED1899EC56}"/>
              </a:ext>
            </a:extLst>
          </p:cNvPr>
          <p:cNvSpPr>
            <a:spLocks noGrp="1"/>
          </p:cNvSpPr>
          <p:nvPr>
            <p:ph type="title" hasCustomPrompt="1"/>
          </p:nvPr>
        </p:nvSpPr>
        <p:spPr>
          <a:xfrm>
            <a:off x="331200" y="365126"/>
            <a:ext cx="11347656" cy="814739"/>
          </a:xfrm>
          <a:prstGeom prst="rect">
            <a:avLst/>
          </a:prstGeom>
        </p:spPr>
        <p:txBody>
          <a:bodyPr>
            <a:normAutofit/>
          </a:bodyPr>
          <a:lstStyle>
            <a:lvl1pPr>
              <a:defRPr sz="4000" b="1" i="0" baseline="0">
                <a:latin typeface="+mn-lt"/>
              </a:defRPr>
            </a:lvl1pPr>
          </a:lstStyle>
          <a:p>
            <a:r>
              <a:rPr lang="en-GB"/>
              <a:t>Click to edit slide title</a:t>
            </a:r>
            <a:endParaRPr lang="en-US"/>
          </a:p>
        </p:txBody>
      </p:sp>
    </p:spTree>
    <p:extLst>
      <p:ext uri="{BB962C8B-B14F-4D97-AF65-F5344CB8AC3E}">
        <p14:creationId xmlns:p14="http://schemas.microsoft.com/office/powerpoint/2010/main" val="2239982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White) +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C223-F167-5841-9431-8DDFF9B1D9B4}"/>
              </a:ext>
            </a:extLst>
          </p:cNvPr>
          <p:cNvSpPr>
            <a:spLocks noGrp="1"/>
          </p:cNvSpPr>
          <p:nvPr>
            <p:ph type="ctrTitle" hasCustomPrompt="1"/>
          </p:nvPr>
        </p:nvSpPr>
        <p:spPr>
          <a:xfrm>
            <a:off x="340241" y="1600200"/>
            <a:ext cx="7410893" cy="1228060"/>
          </a:xfrm>
          <a:prstGeom prst="rect">
            <a:avLst/>
          </a:prstGeom>
        </p:spPr>
        <p:txBody>
          <a:bodyPr anchor="t">
            <a:normAutofit/>
          </a:bodyPr>
          <a:lstStyle>
            <a:lvl1pPr algn="l">
              <a:defRPr sz="4000" b="1">
                <a:latin typeface="+mn-lt"/>
              </a:defRPr>
            </a:lvl1pPr>
          </a:lstStyle>
          <a:p>
            <a:r>
              <a:rPr lang="en-GB"/>
              <a:t>Click to edit </a:t>
            </a:r>
            <a:br>
              <a:rPr lang="en-GB"/>
            </a:br>
            <a:r>
              <a:rPr lang="en-GB"/>
              <a:t>slide title</a:t>
            </a:r>
          </a:p>
        </p:txBody>
      </p:sp>
      <p:sp>
        <p:nvSpPr>
          <p:cNvPr id="3" name="Subtitle 2">
            <a:extLst>
              <a:ext uri="{FF2B5EF4-FFF2-40B4-BE49-F238E27FC236}">
                <a16:creationId xmlns:a16="http://schemas.microsoft.com/office/drawing/2014/main" id="{1FFDDDBC-2240-1A4C-B516-B844022C3117}"/>
              </a:ext>
            </a:extLst>
          </p:cNvPr>
          <p:cNvSpPr>
            <a:spLocks noGrp="1"/>
          </p:cNvSpPr>
          <p:nvPr>
            <p:ph type="subTitle" idx="1" hasCustomPrompt="1"/>
          </p:nvPr>
        </p:nvSpPr>
        <p:spPr>
          <a:xfrm>
            <a:off x="340241" y="3124772"/>
            <a:ext cx="7410893" cy="608455"/>
          </a:xfrm>
          <a:prstGeom prst="rect">
            <a:avLst/>
          </a:prstGeo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style</a:t>
            </a:r>
          </a:p>
        </p:txBody>
      </p:sp>
      <p:cxnSp>
        <p:nvCxnSpPr>
          <p:cNvPr id="6" name="Straight Connector 5">
            <a:extLst>
              <a:ext uri="{FF2B5EF4-FFF2-40B4-BE49-F238E27FC236}">
                <a16:creationId xmlns:a16="http://schemas.microsoft.com/office/drawing/2014/main" id="{3FC72A63-6E5A-EE4D-8733-BCEF3C24F8BC}"/>
              </a:ext>
            </a:extLst>
          </p:cNvPr>
          <p:cNvCxnSpPr/>
          <p:nvPr userDrawn="1"/>
        </p:nvCxnSpPr>
        <p:spPr>
          <a:xfrm>
            <a:off x="446571" y="2987860"/>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66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Gold) +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C223-F167-5841-9431-8DDFF9B1D9B4}"/>
              </a:ext>
            </a:extLst>
          </p:cNvPr>
          <p:cNvSpPr>
            <a:spLocks noGrp="1"/>
          </p:cNvSpPr>
          <p:nvPr>
            <p:ph type="ctrTitle" hasCustomPrompt="1"/>
          </p:nvPr>
        </p:nvSpPr>
        <p:spPr>
          <a:xfrm>
            <a:off x="340241" y="1600200"/>
            <a:ext cx="7410893" cy="1228060"/>
          </a:xfrm>
          <a:prstGeom prst="rect">
            <a:avLst/>
          </a:prstGeom>
        </p:spPr>
        <p:txBody>
          <a:bodyPr anchor="t">
            <a:normAutofit/>
          </a:bodyPr>
          <a:lstStyle>
            <a:lvl1pPr algn="l">
              <a:defRPr sz="4000" b="1">
                <a:latin typeface="+mn-lt"/>
              </a:defRPr>
            </a:lvl1pPr>
          </a:lstStyle>
          <a:p>
            <a:r>
              <a:rPr lang="en-GB"/>
              <a:t>Click to edit </a:t>
            </a:r>
            <a:br>
              <a:rPr lang="en-GB"/>
            </a:br>
            <a:r>
              <a:rPr lang="en-GB"/>
              <a:t>slide title</a:t>
            </a:r>
          </a:p>
        </p:txBody>
      </p:sp>
      <p:sp>
        <p:nvSpPr>
          <p:cNvPr id="3" name="Subtitle 2">
            <a:extLst>
              <a:ext uri="{FF2B5EF4-FFF2-40B4-BE49-F238E27FC236}">
                <a16:creationId xmlns:a16="http://schemas.microsoft.com/office/drawing/2014/main" id="{1FFDDDBC-2240-1A4C-B516-B844022C3117}"/>
              </a:ext>
            </a:extLst>
          </p:cNvPr>
          <p:cNvSpPr>
            <a:spLocks noGrp="1"/>
          </p:cNvSpPr>
          <p:nvPr>
            <p:ph type="subTitle" idx="1" hasCustomPrompt="1"/>
          </p:nvPr>
        </p:nvSpPr>
        <p:spPr>
          <a:xfrm>
            <a:off x="340241" y="3124772"/>
            <a:ext cx="7410893" cy="608455"/>
          </a:xfrm>
          <a:prstGeom prst="rect">
            <a:avLst/>
          </a:prstGeo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style</a:t>
            </a:r>
          </a:p>
        </p:txBody>
      </p:sp>
      <p:cxnSp>
        <p:nvCxnSpPr>
          <p:cNvPr id="6" name="Straight Connector 5">
            <a:extLst>
              <a:ext uri="{FF2B5EF4-FFF2-40B4-BE49-F238E27FC236}">
                <a16:creationId xmlns:a16="http://schemas.microsoft.com/office/drawing/2014/main" id="{3FC72A63-6E5A-EE4D-8733-BCEF3C24F8BC}"/>
              </a:ext>
            </a:extLst>
          </p:cNvPr>
          <p:cNvCxnSpPr/>
          <p:nvPr userDrawn="1"/>
        </p:nvCxnSpPr>
        <p:spPr>
          <a:xfrm>
            <a:off x="446571" y="2987860"/>
            <a:ext cx="959133" cy="0"/>
          </a:xfrm>
          <a:prstGeom prst="line">
            <a:avLst/>
          </a:prstGeom>
          <a:ln w="38100" cmpd="sng">
            <a:solidFill>
              <a:schemeClr val="bg1"/>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78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Grey) +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C223-F167-5841-9431-8DDFF9B1D9B4}"/>
              </a:ext>
            </a:extLst>
          </p:cNvPr>
          <p:cNvSpPr>
            <a:spLocks noGrp="1"/>
          </p:cNvSpPr>
          <p:nvPr>
            <p:ph type="ctrTitle" hasCustomPrompt="1"/>
          </p:nvPr>
        </p:nvSpPr>
        <p:spPr>
          <a:xfrm>
            <a:off x="340241" y="1600200"/>
            <a:ext cx="7410893" cy="1228060"/>
          </a:xfrm>
          <a:prstGeom prst="rect">
            <a:avLst/>
          </a:prstGeom>
        </p:spPr>
        <p:txBody>
          <a:bodyPr anchor="t">
            <a:normAutofit/>
          </a:bodyPr>
          <a:lstStyle>
            <a:lvl1pPr algn="l">
              <a:defRPr sz="4000" b="1">
                <a:solidFill>
                  <a:schemeClr val="bg1"/>
                </a:solidFill>
                <a:latin typeface="+mn-lt"/>
              </a:defRPr>
            </a:lvl1pPr>
          </a:lstStyle>
          <a:p>
            <a:r>
              <a:rPr lang="en-GB"/>
              <a:t>Click to edit </a:t>
            </a:r>
            <a:br>
              <a:rPr lang="en-GB"/>
            </a:br>
            <a:r>
              <a:rPr lang="en-GB"/>
              <a:t>slide title</a:t>
            </a:r>
          </a:p>
        </p:txBody>
      </p:sp>
      <p:sp>
        <p:nvSpPr>
          <p:cNvPr id="3" name="Subtitle 2">
            <a:extLst>
              <a:ext uri="{FF2B5EF4-FFF2-40B4-BE49-F238E27FC236}">
                <a16:creationId xmlns:a16="http://schemas.microsoft.com/office/drawing/2014/main" id="{1FFDDDBC-2240-1A4C-B516-B844022C3117}"/>
              </a:ext>
            </a:extLst>
          </p:cNvPr>
          <p:cNvSpPr>
            <a:spLocks noGrp="1"/>
          </p:cNvSpPr>
          <p:nvPr>
            <p:ph type="subTitle" idx="1" hasCustomPrompt="1"/>
          </p:nvPr>
        </p:nvSpPr>
        <p:spPr>
          <a:xfrm>
            <a:off x="340241" y="3124772"/>
            <a:ext cx="7410893" cy="608455"/>
          </a:xfrm>
          <a:prstGeom prst="rect">
            <a:avLst/>
          </a:prstGeo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style</a:t>
            </a:r>
          </a:p>
        </p:txBody>
      </p:sp>
      <p:cxnSp>
        <p:nvCxnSpPr>
          <p:cNvPr id="6" name="Straight Connector 5">
            <a:extLst>
              <a:ext uri="{FF2B5EF4-FFF2-40B4-BE49-F238E27FC236}">
                <a16:creationId xmlns:a16="http://schemas.microsoft.com/office/drawing/2014/main" id="{3FC72A63-6E5A-EE4D-8733-BCEF3C24F8BC}"/>
              </a:ext>
            </a:extLst>
          </p:cNvPr>
          <p:cNvCxnSpPr/>
          <p:nvPr userDrawn="1"/>
        </p:nvCxnSpPr>
        <p:spPr>
          <a:xfrm>
            <a:off x="446571" y="2987860"/>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808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White) +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C223-F167-5841-9431-8DDFF9B1D9B4}"/>
              </a:ext>
            </a:extLst>
          </p:cNvPr>
          <p:cNvSpPr>
            <a:spLocks noGrp="1"/>
          </p:cNvSpPr>
          <p:nvPr>
            <p:ph type="ctrTitle" hasCustomPrompt="1"/>
          </p:nvPr>
        </p:nvSpPr>
        <p:spPr>
          <a:xfrm>
            <a:off x="340241" y="1600200"/>
            <a:ext cx="7410893" cy="1228060"/>
          </a:xfrm>
          <a:prstGeom prst="rect">
            <a:avLst/>
          </a:prstGeom>
        </p:spPr>
        <p:txBody>
          <a:bodyPr anchor="t">
            <a:normAutofit/>
          </a:bodyPr>
          <a:lstStyle>
            <a:lvl1pPr algn="l">
              <a:defRPr sz="4000" b="1">
                <a:latin typeface="+mn-lt"/>
              </a:defRPr>
            </a:lvl1pPr>
          </a:lstStyle>
          <a:p>
            <a:r>
              <a:rPr lang="en-GB"/>
              <a:t>Click to edit </a:t>
            </a:r>
            <a:br>
              <a:rPr lang="en-GB"/>
            </a:br>
            <a:r>
              <a:rPr lang="en-GB"/>
              <a:t>slide title</a:t>
            </a:r>
          </a:p>
        </p:txBody>
      </p:sp>
      <p:sp>
        <p:nvSpPr>
          <p:cNvPr id="3" name="Subtitle 2">
            <a:extLst>
              <a:ext uri="{FF2B5EF4-FFF2-40B4-BE49-F238E27FC236}">
                <a16:creationId xmlns:a16="http://schemas.microsoft.com/office/drawing/2014/main" id="{1FFDDDBC-2240-1A4C-B516-B844022C3117}"/>
              </a:ext>
            </a:extLst>
          </p:cNvPr>
          <p:cNvSpPr>
            <a:spLocks noGrp="1"/>
          </p:cNvSpPr>
          <p:nvPr>
            <p:ph type="subTitle" idx="1" hasCustomPrompt="1"/>
          </p:nvPr>
        </p:nvSpPr>
        <p:spPr>
          <a:xfrm>
            <a:off x="340241" y="3124772"/>
            <a:ext cx="7410893" cy="608455"/>
          </a:xfrm>
          <a:prstGeom prst="rect">
            <a:avLst/>
          </a:prstGeo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style</a:t>
            </a:r>
          </a:p>
        </p:txBody>
      </p:sp>
      <p:cxnSp>
        <p:nvCxnSpPr>
          <p:cNvPr id="6" name="Straight Connector 5">
            <a:extLst>
              <a:ext uri="{FF2B5EF4-FFF2-40B4-BE49-F238E27FC236}">
                <a16:creationId xmlns:a16="http://schemas.microsoft.com/office/drawing/2014/main" id="{3FC72A63-6E5A-EE4D-8733-BCEF3C24F8BC}"/>
              </a:ext>
            </a:extLst>
          </p:cNvPr>
          <p:cNvCxnSpPr/>
          <p:nvPr userDrawn="1"/>
        </p:nvCxnSpPr>
        <p:spPr>
          <a:xfrm>
            <a:off x="446571" y="2987860"/>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044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Gold) +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C223-F167-5841-9431-8DDFF9B1D9B4}"/>
              </a:ext>
            </a:extLst>
          </p:cNvPr>
          <p:cNvSpPr>
            <a:spLocks noGrp="1"/>
          </p:cNvSpPr>
          <p:nvPr>
            <p:ph type="ctrTitle" hasCustomPrompt="1"/>
          </p:nvPr>
        </p:nvSpPr>
        <p:spPr>
          <a:xfrm>
            <a:off x="340241" y="1600200"/>
            <a:ext cx="7410893" cy="1228060"/>
          </a:xfrm>
          <a:prstGeom prst="rect">
            <a:avLst/>
          </a:prstGeom>
        </p:spPr>
        <p:txBody>
          <a:bodyPr anchor="t">
            <a:normAutofit/>
          </a:bodyPr>
          <a:lstStyle>
            <a:lvl1pPr algn="l">
              <a:defRPr sz="4000" b="1">
                <a:latin typeface="+mn-lt"/>
              </a:defRPr>
            </a:lvl1pPr>
          </a:lstStyle>
          <a:p>
            <a:r>
              <a:rPr lang="en-GB"/>
              <a:t>Click to edit </a:t>
            </a:r>
            <a:br>
              <a:rPr lang="en-GB"/>
            </a:br>
            <a:r>
              <a:rPr lang="en-GB"/>
              <a:t>slide title</a:t>
            </a:r>
          </a:p>
        </p:txBody>
      </p:sp>
      <p:sp>
        <p:nvSpPr>
          <p:cNvPr id="3" name="Subtitle 2">
            <a:extLst>
              <a:ext uri="{FF2B5EF4-FFF2-40B4-BE49-F238E27FC236}">
                <a16:creationId xmlns:a16="http://schemas.microsoft.com/office/drawing/2014/main" id="{1FFDDDBC-2240-1A4C-B516-B844022C3117}"/>
              </a:ext>
            </a:extLst>
          </p:cNvPr>
          <p:cNvSpPr>
            <a:spLocks noGrp="1"/>
          </p:cNvSpPr>
          <p:nvPr>
            <p:ph type="subTitle" idx="1" hasCustomPrompt="1"/>
          </p:nvPr>
        </p:nvSpPr>
        <p:spPr>
          <a:xfrm>
            <a:off x="340241" y="3124772"/>
            <a:ext cx="7410893" cy="608455"/>
          </a:xfrm>
          <a:prstGeom prst="rect">
            <a:avLst/>
          </a:prstGeo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style</a:t>
            </a:r>
          </a:p>
        </p:txBody>
      </p:sp>
      <p:cxnSp>
        <p:nvCxnSpPr>
          <p:cNvPr id="6" name="Straight Connector 5">
            <a:extLst>
              <a:ext uri="{FF2B5EF4-FFF2-40B4-BE49-F238E27FC236}">
                <a16:creationId xmlns:a16="http://schemas.microsoft.com/office/drawing/2014/main" id="{3FC72A63-6E5A-EE4D-8733-BCEF3C24F8BC}"/>
              </a:ext>
            </a:extLst>
          </p:cNvPr>
          <p:cNvCxnSpPr/>
          <p:nvPr userDrawn="1"/>
        </p:nvCxnSpPr>
        <p:spPr>
          <a:xfrm>
            <a:off x="446571" y="2987860"/>
            <a:ext cx="959133" cy="0"/>
          </a:xfrm>
          <a:prstGeom prst="line">
            <a:avLst/>
          </a:prstGeom>
          <a:ln w="38100" cmpd="sng">
            <a:solidFill>
              <a:schemeClr val="bg1"/>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829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Grey) +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C223-F167-5841-9431-8DDFF9B1D9B4}"/>
              </a:ext>
            </a:extLst>
          </p:cNvPr>
          <p:cNvSpPr>
            <a:spLocks noGrp="1"/>
          </p:cNvSpPr>
          <p:nvPr>
            <p:ph type="ctrTitle" hasCustomPrompt="1"/>
          </p:nvPr>
        </p:nvSpPr>
        <p:spPr>
          <a:xfrm>
            <a:off x="340241" y="1600200"/>
            <a:ext cx="7410893" cy="1228060"/>
          </a:xfrm>
          <a:prstGeom prst="rect">
            <a:avLst/>
          </a:prstGeom>
        </p:spPr>
        <p:txBody>
          <a:bodyPr anchor="t">
            <a:normAutofit/>
          </a:bodyPr>
          <a:lstStyle>
            <a:lvl1pPr algn="l">
              <a:defRPr sz="4000" b="1">
                <a:solidFill>
                  <a:schemeClr val="bg1"/>
                </a:solidFill>
                <a:latin typeface="+mn-lt"/>
              </a:defRPr>
            </a:lvl1pPr>
          </a:lstStyle>
          <a:p>
            <a:r>
              <a:rPr lang="en-GB"/>
              <a:t>Click to edit </a:t>
            </a:r>
            <a:br>
              <a:rPr lang="en-GB"/>
            </a:br>
            <a:r>
              <a:rPr lang="en-GB"/>
              <a:t>slide title</a:t>
            </a:r>
          </a:p>
        </p:txBody>
      </p:sp>
      <p:sp>
        <p:nvSpPr>
          <p:cNvPr id="3" name="Subtitle 2">
            <a:extLst>
              <a:ext uri="{FF2B5EF4-FFF2-40B4-BE49-F238E27FC236}">
                <a16:creationId xmlns:a16="http://schemas.microsoft.com/office/drawing/2014/main" id="{1FFDDDBC-2240-1A4C-B516-B844022C3117}"/>
              </a:ext>
            </a:extLst>
          </p:cNvPr>
          <p:cNvSpPr>
            <a:spLocks noGrp="1"/>
          </p:cNvSpPr>
          <p:nvPr>
            <p:ph type="subTitle" idx="1" hasCustomPrompt="1"/>
          </p:nvPr>
        </p:nvSpPr>
        <p:spPr>
          <a:xfrm>
            <a:off x="340241" y="3124772"/>
            <a:ext cx="7410893" cy="608455"/>
          </a:xfrm>
          <a:prstGeom prst="rect">
            <a:avLst/>
          </a:prstGeo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style</a:t>
            </a:r>
          </a:p>
        </p:txBody>
      </p:sp>
      <p:cxnSp>
        <p:nvCxnSpPr>
          <p:cNvPr id="6" name="Straight Connector 5">
            <a:extLst>
              <a:ext uri="{FF2B5EF4-FFF2-40B4-BE49-F238E27FC236}">
                <a16:creationId xmlns:a16="http://schemas.microsoft.com/office/drawing/2014/main" id="{3FC72A63-6E5A-EE4D-8733-BCEF3C24F8BC}"/>
              </a:ext>
            </a:extLst>
          </p:cNvPr>
          <p:cNvCxnSpPr/>
          <p:nvPr userDrawn="1"/>
        </p:nvCxnSpPr>
        <p:spPr>
          <a:xfrm>
            <a:off x="446571" y="2987860"/>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539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C223-F167-5841-9431-8DDFF9B1D9B4}"/>
              </a:ext>
            </a:extLst>
          </p:cNvPr>
          <p:cNvSpPr>
            <a:spLocks noGrp="1"/>
          </p:cNvSpPr>
          <p:nvPr>
            <p:ph type="ctrTitle" hasCustomPrompt="1"/>
          </p:nvPr>
        </p:nvSpPr>
        <p:spPr>
          <a:xfrm>
            <a:off x="1524000" y="1022004"/>
            <a:ext cx="9144000" cy="2387600"/>
          </a:xfrm>
          <a:prstGeom prst="rect">
            <a:avLst/>
          </a:prstGeom>
        </p:spPr>
        <p:txBody>
          <a:bodyPr anchor="b">
            <a:normAutofit/>
          </a:bodyPr>
          <a:lstStyle>
            <a:lvl1pPr algn="ctr">
              <a:defRPr sz="4000" b="1">
                <a:latin typeface="+mn-lt"/>
              </a:defRPr>
            </a:lvl1pPr>
          </a:lstStyle>
          <a:p>
            <a:r>
              <a:rPr lang="en-GB"/>
              <a:t>Click to edit slide title</a:t>
            </a:r>
          </a:p>
        </p:txBody>
      </p:sp>
      <p:sp>
        <p:nvSpPr>
          <p:cNvPr id="3" name="Subtitle 2">
            <a:extLst>
              <a:ext uri="{FF2B5EF4-FFF2-40B4-BE49-F238E27FC236}">
                <a16:creationId xmlns:a16="http://schemas.microsoft.com/office/drawing/2014/main" id="{1FFDDDBC-2240-1A4C-B516-B844022C3117}"/>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style</a:t>
            </a:r>
          </a:p>
        </p:txBody>
      </p:sp>
      <p:cxnSp>
        <p:nvCxnSpPr>
          <p:cNvPr id="5" name="Straight Connector 4">
            <a:extLst>
              <a:ext uri="{FF2B5EF4-FFF2-40B4-BE49-F238E27FC236}">
                <a16:creationId xmlns:a16="http://schemas.microsoft.com/office/drawing/2014/main" id="{8BAF1998-6D9A-7241-B7AC-D9EB6CF9D9BD}"/>
              </a:ext>
            </a:extLst>
          </p:cNvPr>
          <p:cNvCxnSpPr>
            <a:cxnSpLocks/>
          </p:cNvCxnSpPr>
          <p:nvPr userDrawn="1"/>
        </p:nvCxnSpPr>
        <p:spPr>
          <a:xfrm>
            <a:off x="5556000" y="3518208"/>
            <a:ext cx="1080000"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610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38D7B-DA19-72DD-B926-85CF6BCD9CF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92FA460-7BE1-97C0-BB98-AB1CF97E6FA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C6CC41C-37D4-EEC5-1790-F3BB0421929B}"/>
              </a:ext>
            </a:extLst>
          </p:cNvPr>
          <p:cNvSpPr>
            <a:spLocks noGrp="1"/>
          </p:cNvSpPr>
          <p:nvPr>
            <p:ph type="dt" sz="half" idx="10"/>
          </p:nvPr>
        </p:nvSpPr>
        <p:spPr/>
        <p:txBody>
          <a:bodyPr/>
          <a:lstStyle/>
          <a:p>
            <a:fld id="{CA0F7835-F782-4AB2-8AB2-BD866DC9B7D0}" type="datetimeFigureOut">
              <a:rPr lang="en-GB" smtClean="0"/>
              <a:t>26/09/2023</a:t>
            </a:fld>
            <a:endParaRPr lang="en-GB"/>
          </a:p>
        </p:txBody>
      </p:sp>
      <p:sp>
        <p:nvSpPr>
          <p:cNvPr id="5" name="Footer Placeholder 4">
            <a:extLst>
              <a:ext uri="{FF2B5EF4-FFF2-40B4-BE49-F238E27FC236}">
                <a16:creationId xmlns:a16="http://schemas.microsoft.com/office/drawing/2014/main" id="{4CAF3F76-E079-3949-8507-E625F322E6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DB571E-B5E2-837D-EB78-75A1700640DD}"/>
              </a:ext>
            </a:extLst>
          </p:cNvPr>
          <p:cNvSpPr>
            <a:spLocks noGrp="1"/>
          </p:cNvSpPr>
          <p:nvPr>
            <p:ph type="sldNum" sz="quarter" idx="12"/>
          </p:nvPr>
        </p:nvSpPr>
        <p:spPr/>
        <p:txBody>
          <a:bodyPr/>
          <a:lstStyle/>
          <a:p>
            <a:fld id="{2BE07AA2-49A6-4445-B50B-E6AB7AEE38EC}" type="slidenum">
              <a:rPr lang="en-GB" smtClean="0"/>
              <a:t>‹#›</a:t>
            </a:fld>
            <a:endParaRPr lang="en-GB"/>
          </a:p>
        </p:txBody>
      </p:sp>
    </p:spTree>
    <p:extLst>
      <p:ext uri="{BB962C8B-B14F-4D97-AF65-F5344CB8AC3E}">
        <p14:creationId xmlns:p14="http://schemas.microsoft.com/office/powerpoint/2010/main" val="4115896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lash Screen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F4F2-32E6-D447-A118-37CA41DFC491}"/>
              </a:ext>
            </a:extLst>
          </p:cNvPr>
          <p:cNvSpPr>
            <a:spLocks noGrp="1"/>
          </p:cNvSpPr>
          <p:nvPr>
            <p:ph type="title" hasCustomPrompt="1"/>
          </p:nvPr>
        </p:nvSpPr>
        <p:spPr>
          <a:xfrm>
            <a:off x="331200" y="1256079"/>
            <a:ext cx="10707919" cy="1325563"/>
          </a:xfrm>
          <a:prstGeom prst="rect">
            <a:avLst/>
          </a:prstGeom>
        </p:spPr>
        <p:txBody>
          <a:bodyPr/>
          <a:lstStyle>
            <a:lvl1pPr>
              <a:defRPr b="1" i="0" baseline="0">
                <a:solidFill>
                  <a:schemeClr val="bg1"/>
                </a:solidFill>
                <a:latin typeface="Calibri" panose="020F0502020204030204" pitchFamily="34" charset="0"/>
                <a:cs typeface="Calibri" panose="020F0502020204030204" pitchFamily="34" charset="0"/>
              </a:defRPr>
            </a:lvl1pPr>
          </a:lstStyle>
          <a:p>
            <a:r>
              <a:rPr lang="en-GB"/>
              <a:t>Click to enter</a:t>
            </a:r>
            <a:br>
              <a:rPr lang="en-GB"/>
            </a:br>
            <a:r>
              <a:rPr lang="en-GB"/>
              <a:t>slide title </a:t>
            </a:r>
          </a:p>
        </p:txBody>
      </p:sp>
      <p:cxnSp>
        <p:nvCxnSpPr>
          <p:cNvPr id="8" name="Straight Connector 7">
            <a:extLst>
              <a:ext uri="{FF2B5EF4-FFF2-40B4-BE49-F238E27FC236}">
                <a16:creationId xmlns:a16="http://schemas.microsoft.com/office/drawing/2014/main" id="{5A902D69-4C98-A141-89B5-376BA0461EBC}"/>
              </a:ext>
            </a:extLst>
          </p:cNvPr>
          <p:cNvCxnSpPr>
            <a:cxnSpLocks/>
          </p:cNvCxnSpPr>
          <p:nvPr userDrawn="1"/>
        </p:nvCxnSpPr>
        <p:spPr>
          <a:xfrm flipV="1">
            <a:off x="446400" y="2581642"/>
            <a:ext cx="1080000" cy="1099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
        <p:nvSpPr>
          <p:cNvPr id="10" name="Text Placeholder 9">
            <a:extLst>
              <a:ext uri="{FF2B5EF4-FFF2-40B4-BE49-F238E27FC236}">
                <a16:creationId xmlns:a16="http://schemas.microsoft.com/office/drawing/2014/main" id="{A2347320-FA3B-C846-9692-C14517DB3D3F}"/>
              </a:ext>
            </a:extLst>
          </p:cNvPr>
          <p:cNvSpPr>
            <a:spLocks noGrp="1"/>
          </p:cNvSpPr>
          <p:nvPr>
            <p:ph type="body" sz="quarter" idx="10" hasCustomPrompt="1"/>
          </p:nvPr>
        </p:nvSpPr>
        <p:spPr>
          <a:xfrm>
            <a:off x="331788" y="2898775"/>
            <a:ext cx="10707919" cy="1019420"/>
          </a:xfrm>
          <a:prstGeom prst="rect">
            <a:avLst/>
          </a:prstGeom>
        </p:spPr>
        <p:txBody>
          <a:bodyPr/>
          <a:lstStyle>
            <a:lvl1pPr marL="0" indent="0">
              <a:buNone/>
              <a:defRPr>
                <a:solidFill>
                  <a:schemeClr val="bg1"/>
                </a:solidFill>
              </a:defRPr>
            </a:lvl1pPr>
          </a:lstStyle>
          <a:p>
            <a:pPr lvl="0"/>
            <a:r>
              <a:rPr lang="en-GB"/>
              <a:t>Click to enter subtitle / date</a:t>
            </a:r>
          </a:p>
        </p:txBody>
      </p:sp>
    </p:spTree>
    <p:extLst>
      <p:ext uri="{BB962C8B-B14F-4D97-AF65-F5344CB8AC3E}">
        <p14:creationId xmlns:p14="http://schemas.microsoft.com/office/powerpoint/2010/main" val="381564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lash Screen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F4F2-32E6-D447-A118-37CA41DFC491}"/>
              </a:ext>
            </a:extLst>
          </p:cNvPr>
          <p:cNvSpPr>
            <a:spLocks noGrp="1"/>
          </p:cNvSpPr>
          <p:nvPr>
            <p:ph type="title" hasCustomPrompt="1"/>
          </p:nvPr>
        </p:nvSpPr>
        <p:spPr>
          <a:xfrm>
            <a:off x="331200" y="1256079"/>
            <a:ext cx="10707919" cy="1325563"/>
          </a:xfrm>
          <a:prstGeom prst="rect">
            <a:avLst/>
          </a:prstGeom>
        </p:spPr>
        <p:txBody>
          <a:bodyPr/>
          <a:lstStyle>
            <a:lvl1pPr>
              <a:defRPr b="1" i="0" baseline="0">
                <a:solidFill>
                  <a:schemeClr val="tx1"/>
                </a:solidFill>
                <a:latin typeface="Calibri" panose="020F0502020204030204" pitchFamily="34" charset="0"/>
                <a:cs typeface="Calibri" panose="020F0502020204030204" pitchFamily="34" charset="0"/>
              </a:defRPr>
            </a:lvl1pPr>
          </a:lstStyle>
          <a:p>
            <a:r>
              <a:rPr lang="en-GB"/>
              <a:t>Click to enter</a:t>
            </a:r>
            <a:br>
              <a:rPr lang="en-GB"/>
            </a:br>
            <a:r>
              <a:rPr lang="en-GB"/>
              <a:t>slide title </a:t>
            </a:r>
          </a:p>
        </p:txBody>
      </p:sp>
      <p:cxnSp>
        <p:nvCxnSpPr>
          <p:cNvPr id="8" name="Straight Connector 7">
            <a:extLst>
              <a:ext uri="{FF2B5EF4-FFF2-40B4-BE49-F238E27FC236}">
                <a16:creationId xmlns:a16="http://schemas.microsoft.com/office/drawing/2014/main" id="{5A902D69-4C98-A141-89B5-376BA0461EBC}"/>
              </a:ext>
            </a:extLst>
          </p:cNvPr>
          <p:cNvCxnSpPr>
            <a:cxnSpLocks/>
          </p:cNvCxnSpPr>
          <p:nvPr userDrawn="1"/>
        </p:nvCxnSpPr>
        <p:spPr>
          <a:xfrm flipV="1">
            <a:off x="446400" y="2590271"/>
            <a:ext cx="1080000" cy="2361"/>
          </a:xfrm>
          <a:prstGeom prst="line">
            <a:avLst/>
          </a:prstGeom>
          <a:ln w="38100" cmpd="sng">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0" name="Text Placeholder 9">
            <a:extLst>
              <a:ext uri="{FF2B5EF4-FFF2-40B4-BE49-F238E27FC236}">
                <a16:creationId xmlns:a16="http://schemas.microsoft.com/office/drawing/2014/main" id="{A2347320-FA3B-C846-9692-C14517DB3D3F}"/>
              </a:ext>
            </a:extLst>
          </p:cNvPr>
          <p:cNvSpPr>
            <a:spLocks noGrp="1"/>
          </p:cNvSpPr>
          <p:nvPr>
            <p:ph type="body" sz="quarter" idx="10" hasCustomPrompt="1"/>
          </p:nvPr>
        </p:nvSpPr>
        <p:spPr>
          <a:xfrm>
            <a:off x="331788" y="2898775"/>
            <a:ext cx="10707919" cy="1019420"/>
          </a:xfrm>
          <a:prstGeom prst="rect">
            <a:avLst/>
          </a:prstGeom>
        </p:spPr>
        <p:txBody>
          <a:bodyPr/>
          <a:lstStyle>
            <a:lvl1pPr marL="0" indent="0">
              <a:buNone/>
              <a:defRPr/>
            </a:lvl1pPr>
          </a:lstStyle>
          <a:p>
            <a:pPr lvl="0"/>
            <a:r>
              <a:rPr lang="en-GB"/>
              <a:t>Click to enter subtitle / date</a:t>
            </a:r>
          </a:p>
        </p:txBody>
      </p:sp>
    </p:spTree>
    <p:extLst>
      <p:ext uri="{BB962C8B-B14F-4D97-AF65-F5344CB8AC3E}">
        <p14:creationId xmlns:p14="http://schemas.microsoft.com/office/powerpoint/2010/main" val="14013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ash Screen (Whit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F4F2-32E6-D447-A118-37CA41DFC491}"/>
              </a:ext>
            </a:extLst>
          </p:cNvPr>
          <p:cNvSpPr>
            <a:spLocks noGrp="1"/>
          </p:cNvSpPr>
          <p:nvPr>
            <p:ph type="title" hasCustomPrompt="1"/>
          </p:nvPr>
        </p:nvSpPr>
        <p:spPr>
          <a:xfrm>
            <a:off x="331200" y="1256079"/>
            <a:ext cx="10707919" cy="1325563"/>
          </a:xfrm>
          <a:prstGeom prst="rect">
            <a:avLst/>
          </a:prstGeom>
        </p:spPr>
        <p:txBody>
          <a:bodyPr/>
          <a:lstStyle>
            <a:lvl1pPr>
              <a:defRPr b="1" i="0" baseline="0">
                <a:solidFill>
                  <a:schemeClr val="tx1"/>
                </a:solidFill>
                <a:latin typeface="Calibri" panose="020F0502020204030204" pitchFamily="34" charset="0"/>
                <a:cs typeface="Calibri" panose="020F0502020204030204" pitchFamily="34" charset="0"/>
              </a:defRPr>
            </a:lvl1pPr>
          </a:lstStyle>
          <a:p>
            <a:r>
              <a:rPr lang="en-GB"/>
              <a:t>Click to enter</a:t>
            </a:r>
            <a:br>
              <a:rPr lang="en-GB"/>
            </a:br>
            <a:r>
              <a:rPr lang="en-GB"/>
              <a:t>Slide Title </a:t>
            </a:r>
          </a:p>
        </p:txBody>
      </p:sp>
      <p:cxnSp>
        <p:nvCxnSpPr>
          <p:cNvPr id="8" name="Straight Connector 7">
            <a:extLst>
              <a:ext uri="{FF2B5EF4-FFF2-40B4-BE49-F238E27FC236}">
                <a16:creationId xmlns:a16="http://schemas.microsoft.com/office/drawing/2014/main" id="{5A902D69-4C98-A141-89B5-376BA0461EBC}"/>
              </a:ext>
            </a:extLst>
          </p:cNvPr>
          <p:cNvCxnSpPr>
            <a:cxnSpLocks/>
          </p:cNvCxnSpPr>
          <p:nvPr userDrawn="1"/>
        </p:nvCxnSpPr>
        <p:spPr>
          <a:xfrm flipV="1">
            <a:off x="446400" y="2581642"/>
            <a:ext cx="957600" cy="1099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
        <p:nvSpPr>
          <p:cNvPr id="10" name="Text Placeholder 9">
            <a:extLst>
              <a:ext uri="{FF2B5EF4-FFF2-40B4-BE49-F238E27FC236}">
                <a16:creationId xmlns:a16="http://schemas.microsoft.com/office/drawing/2014/main" id="{A2347320-FA3B-C846-9692-C14517DB3D3F}"/>
              </a:ext>
            </a:extLst>
          </p:cNvPr>
          <p:cNvSpPr>
            <a:spLocks noGrp="1"/>
          </p:cNvSpPr>
          <p:nvPr>
            <p:ph type="body" sz="quarter" idx="10" hasCustomPrompt="1"/>
          </p:nvPr>
        </p:nvSpPr>
        <p:spPr>
          <a:xfrm>
            <a:off x="331788" y="2898775"/>
            <a:ext cx="10707919" cy="1019420"/>
          </a:xfrm>
          <a:prstGeom prst="rect">
            <a:avLst/>
          </a:prstGeom>
        </p:spPr>
        <p:txBody>
          <a:bodyPr/>
          <a:lstStyle>
            <a:lvl1pPr marL="0" indent="0">
              <a:buNone/>
              <a:defRPr/>
            </a:lvl1pPr>
          </a:lstStyle>
          <a:p>
            <a:pPr lvl="0"/>
            <a:r>
              <a:rPr lang="en-GB"/>
              <a:t>Click to enter subtitle / date</a:t>
            </a:r>
          </a:p>
        </p:txBody>
      </p:sp>
    </p:spTree>
    <p:extLst>
      <p:ext uri="{BB962C8B-B14F-4D97-AF65-F5344CB8AC3E}">
        <p14:creationId xmlns:p14="http://schemas.microsoft.com/office/powerpoint/2010/main" val="223952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sic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200" y="784563"/>
            <a:ext cx="10861519" cy="908200"/>
          </a:xfrm>
          <a:prstGeom prst="rect">
            <a:avLst/>
          </a:prstGeom>
        </p:spPr>
        <p:txBody>
          <a:bodyPr/>
          <a:lstStyle>
            <a:lvl1pPr>
              <a:defRPr b="1" i="0" baseline="0">
                <a:latin typeface="+mn-lt"/>
              </a:defRPr>
            </a:lvl1pPr>
          </a:lstStyle>
          <a:p>
            <a:r>
              <a:rPr lang="en-GB"/>
              <a:t>Click to edit slide title</a:t>
            </a:r>
            <a:endParaRPr lang="en-US"/>
          </a:p>
        </p:txBody>
      </p:sp>
      <p:cxnSp>
        <p:nvCxnSpPr>
          <p:cNvPr id="6" name="Straight Connector 5">
            <a:extLst>
              <a:ext uri="{FF2B5EF4-FFF2-40B4-BE49-F238E27FC236}">
                <a16:creationId xmlns:a16="http://schemas.microsoft.com/office/drawing/2014/main" id="{A5208CA6-E56F-E844-AB42-12323087147D}"/>
              </a:ext>
            </a:extLst>
          </p:cNvPr>
          <p:cNvCxnSpPr/>
          <p:nvPr userDrawn="1"/>
        </p:nvCxnSpPr>
        <p:spPr>
          <a:xfrm>
            <a:off x="446400" y="1690688"/>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
        <p:nvSpPr>
          <p:cNvPr id="7" name="Text Placeholder 4">
            <a:extLst>
              <a:ext uri="{FF2B5EF4-FFF2-40B4-BE49-F238E27FC236}">
                <a16:creationId xmlns:a16="http://schemas.microsoft.com/office/drawing/2014/main" id="{7BD3AC1A-95BE-D549-913D-2229B8727205}"/>
              </a:ext>
            </a:extLst>
          </p:cNvPr>
          <p:cNvSpPr>
            <a:spLocks noGrp="1"/>
          </p:cNvSpPr>
          <p:nvPr>
            <p:ph type="body" sz="quarter" idx="11" hasCustomPrompt="1"/>
          </p:nvPr>
        </p:nvSpPr>
        <p:spPr>
          <a:xfrm>
            <a:off x="331200" y="2052320"/>
            <a:ext cx="10861519" cy="4440556"/>
          </a:xfrm>
          <a:prstGeom prst="rect">
            <a:avLst/>
          </a:prstGeom>
        </p:spPr>
        <p:txBody>
          <a:bodyPr>
            <a:normAutofit/>
          </a:bodyPr>
          <a:lstStyle>
            <a:lvl1pPr marL="457200" marR="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sz="2400"/>
            </a:lvl1pPr>
          </a:lstStyle>
          <a:p>
            <a:pPr lvl="0"/>
            <a:r>
              <a:rPr lang="en-GB"/>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a:t>Click to edit bullet point</a:t>
            </a:r>
          </a:p>
          <a:p>
            <a:pPr lvl="0"/>
            <a:endParaRPr lang="en-GB"/>
          </a:p>
          <a:p>
            <a:pPr lvl="0"/>
            <a:endParaRPr lang="en-GB"/>
          </a:p>
        </p:txBody>
      </p:sp>
    </p:spTree>
    <p:extLst>
      <p:ext uri="{BB962C8B-B14F-4D97-AF65-F5344CB8AC3E}">
        <p14:creationId xmlns:p14="http://schemas.microsoft.com/office/powerpoint/2010/main" val="356448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sic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200" y="784563"/>
            <a:ext cx="10752525" cy="908200"/>
          </a:xfrm>
          <a:prstGeom prst="rect">
            <a:avLst/>
          </a:prstGeom>
        </p:spPr>
        <p:txBody>
          <a:bodyPr/>
          <a:lstStyle>
            <a:lvl1pPr>
              <a:defRPr b="1" i="0" baseline="0">
                <a:latin typeface="+mn-lt"/>
              </a:defRPr>
            </a:lvl1pPr>
          </a:lstStyle>
          <a:p>
            <a:r>
              <a:rPr lang="en-GB"/>
              <a:t>Click to edit slide title</a:t>
            </a:r>
            <a:endParaRPr lang="en-US"/>
          </a:p>
        </p:txBody>
      </p:sp>
      <p:cxnSp>
        <p:nvCxnSpPr>
          <p:cNvPr id="6" name="Straight Connector 5">
            <a:extLst>
              <a:ext uri="{FF2B5EF4-FFF2-40B4-BE49-F238E27FC236}">
                <a16:creationId xmlns:a16="http://schemas.microsoft.com/office/drawing/2014/main" id="{A5208CA6-E56F-E844-AB42-12323087147D}"/>
              </a:ext>
            </a:extLst>
          </p:cNvPr>
          <p:cNvCxnSpPr/>
          <p:nvPr userDrawn="1"/>
        </p:nvCxnSpPr>
        <p:spPr>
          <a:xfrm>
            <a:off x="446400" y="1690688"/>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E45585A1-799A-2449-B19C-C333BE200239}"/>
              </a:ext>
            </a:extLst>
          </p:cNvPr>
          <p:cNvSpPr>
            <a:spLocks noGrp="1"/>
          </p:cNvSpPr>
          <p:nvPr>
            <p:ph sz="quarter" idx="12" hasCustomPrompt="1"/>
          </p:nvPr>
        </p:nvSpPr>
        <p:spPr>
          <a:xfrm>
            <a:off x="331789" y="1939924"/>
            <a:ext cx="10752524" cy="4371665"/>
          </a:xfrm>
          <a:prstGeom prst="rect">
            <a:avLst/>
          </a:prstGeom>
        </p:spPr>
        <p:txBody>
          <a:bodyPr/>
          <a:lstStyle/>
          <a:p>
            <a:pPr lvl="0"/>
            <a:r>
              <a:rPr lang="en-GB"/>
              <a:t>Click to add content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7359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sic Text Slide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200" y="784563"/>
            <a:ext cx="10861519" cy="908200"/>
          </a:xfrm>
          <a:prstGeom prst="rect">
            <a:avLst/>
          </a:prstGeom>
        </p:spPr>
        <p:txBody>
          <a:bodyPr/>
          <a:lstStyle>
            <a:lvl1pPr>
              <a:defRPr b="1" i="0" baseline="0">
                <a:solidFill>
                  <a:schemeClr val="tx1"/>
                </a:solidFill>
                <a:latin typeface="+mn-lt"/>
              </a:defRPr>
            </a:lvl1pPr>
          </a:lstStyle>
          <a:p>
            <a:r>
              <a:rPr lang="en-GB"/>
              <a:t>Click to edit slide title</a:t>
            </a:r>
            <a:endParaRPr lang="en-US"/>
          </a:p>
        </p:txBody>
      </p:sp>
      <p:cxnSp>
        <p:nvCxnSpPr>
          <p:cNvPr id="6" name="Straight Connector 5">
            <a:extLst>
              <a:ext uri="{FF2B5EF4-FFF2-40B4-BE49-F238E27FC236}">
                <a16:creationId xmlns:a16="http://schemas.microsoft.com/office/drawing/2014/main" id="{A5208CA6-E56F-E844-AB42-12323087147D}"/>
              </a:ext>
            </a:extLst>
          </p:cNvPr>
          <p:cNvCxnSpPr/>
          <p:nvPr userDrawn="1"/>
        </p:nvCxnSpPr>
        <p:spPr>
          <a:xfrm>
            <a:off x="446400" y="1690688"/>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25A6495E-CD17-9A4D-9812-E831C6128CD7}"/>
              </a:ext>
            </a:extLst>
          </p:cNvPr>
          <p:cNvSpPr>
            <a:spLocks noGrp="1"/>
          </p:cNvSpPr>
          <p:nvPr>
            <p:ph type="body" sz="quarter" idx="12"/>
          </p:nvPr>
        </p:nvSpPr>
        <p:spPr>
          <a:xfrm>
            <a:off x="331788" y="1920875"/>
            <a:ext cx="10860931" cy="40147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962343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sic Text Slide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200" y="784563"/>
            <a:ext cx="10861519" cy="908200"/>
          </a:xfrm>
          <a:prstGeom prst="rect">
            <a:avLst/>
          </a:prstGeom>
        </p:spPr>
        <p:txBody>
          <a:bodyPr/>
          <a:lstStyle>
            <a:lvl1pPr>
              <a:defRPr b="1" i="0" baseline="0">
                <a:solidFill>
                  <a:schemeClr val="tx1"/>
                </a:solidFill>
                <a:latin typeface="+mn-lt"/>
              </a:defRPr>
            </a:lvl1pPr>
          </a:lstStyle>
          <a:p>
            <a:r>
              <a:rPr lang="en-GB"/>
              <a:t>Click to edit slide title</a:t>
            </a:r>
            <a:endParaRPr lang="en-US"/>
          </a:p>
        </p:txBody>
      </p:sp>
      <p:cxnSp>
        <p:nvCxnSpPr>
          <p:cNvPr id="6" name="Straight Connector 5">
            <a:extLst>
              <a:ext uri="{FF2B5EF4-FFF2-40B4-BE49-F238E27FC236}">
                <a16:creationId xmlns:a16="http://schemas.microsoft.com/office/drawing/2014/main" id="{A5208CA6-E56F-E844-AB42-12323087147D}"/>
              </a:ext>
            </a:extLst>
          </p:cNvPr>
          <p:cNvCxnSpPr/>
          <p:nvPr userDrawn="1"/>
        </p:nvCxnSpPr>
        <p:spPr>
          <a:xfrm>
            <a:off x="446400" y="1690688"/>
            <a:ext cx="959133" cy="0"/>
          </a:xfrm>
          <a:prstGeom prst="line">
            <a:avLst/>
          </a:prstGeom>
          <a:ln w="38100" cmpd="sng">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25A6495E-CD17-9A4D-9812-E831C6128CD7}"/>
              </a:ext>
            </a:extLst>
          </p:cNvPr>
          <p:cNvSpPr>
            <a:spLocks noGrp="1"/>
          </p:cNvSpPr>
          <p:nvPr>
            <p:ph type="body" sz="quarter" idx="12"/>
          </p:nvPr>
        </p:nvSpPr>
        <p:spPr>
          <a:xfrm>
            <a:off x="331788" y="1920875"/>
            <a:ext cx="10860931" cy="401470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14747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sic Text Slide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200" y="784563"/>
            <a:ext cx="10861519" cy="908200"/>
          </a:xfrm>
          <a:prstGeom prst="rect">
            <a:avLst/>
          </a:prstGeom>
        </p:spPr>
        <p:txBody>
          <a:bodyPr/>
          <a:lstStyle>
            <a:lvl1pPr>
              <a:defRPr b="1" i="0" baseline="0">
                <a:solidFill>
                  <a:schemeClr val="tx1"/>
                </a:solidFill>
                <a:latin typeface="+mn-lt"/>
              </a:defRPr>
            </a:lvl1pPr>
          </a:lstStyle>
          <a:p>
            <a:r>
              <a:rPr lang="en-GB"/>
              <a:t>Click to edit slide title</a:t>
            </a:r>
            <a:endParaRPr lang="en-US"/>
          </a:p>
        </p:txBody>
      </p:sp>
      <p:cxnSp>
        <p:nvCxnSpPr>
          <p:cNvPr id="6" name="Straight Connector 5">
            <a:extLst>
              <a:ext uri="{FF2B5EF4-FFF2-40B4-BE49-F238E27FC236}">
                <a16:creationId xmlns:a16="http://schemas.microsoft.com/office/drawing/2014/main" id="{A5208CA6-E56F-E844-AB42-12323087147D}"/>
              </a:ext>
            </a:extLst>
          </p:cNvPr>
          <p:cNvCxnSpPr/>
          <p:nvPr userDrawn="1"/>
        </p:nvCxnSpPr>
        <p:spPr>
          <a:xfrm>
            <a:off x="446400" y="1690688"/>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25A6495E-CD17-9A4D-9812-E831C6128CD7}"/>
              </a:ext>
            </a:extLst>
          </p:cNvPr>
          <p:cNvSpPr>
            <a:spLocks noGrp="1"/>
          </p:cNvSpPr>
          <p:nvPr>
            <p:ph type="body" sz="quarter" idx="12"/>
          </p:nvPr>
        </p:nvSpPr>
        <p:spPr>
          <a:xfrm>
            <a:off x="331788" y="1920875"/>
            <a:ext cx="10860931" cy="4014704"/>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715257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umn + defaul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199" y="365125"/>
            <a:ext cx="6254795" cy="1325563"/>
          </a:xfrm>
          <a:prstGeom prst="rect">
            <a:avLst/>
          </a:prstGeom>
        </p:spPr>
        <p:txBody>
          <a:bodyPr>
            <a:normAutofit/>
          </a:bodyPr>
          <a:lstStyle>
            <a:lvl1pPr>
              <a:defRPr sz="4000" b="1" i="0" baseline="0">
                <a:latin typeface="+mn-lt"/>
              </a:defRPr>
            </a:lvl1pPr>
          </a:lstStyle>
          <a:p>
            <a:r>
              <a:rPr lang="en-GB"/>
              <a:t>Click to edit</a:t>
            </a:r>
            <a:br>
              <a:rPr lang="en-GB"/>
            </a:br>
            <a:r>
              <a:rPr lang="en-GB"/>
              <a:t>slide title</a:t>
            </a:r>
            <a:endParaRPr lang="en-US"/>
          </a:p>
        </p:txBody>
      </p:sp>
      <p:cxnSp>
        <p:nvCxnSpPr>
          <p:cNvPr id="6" name="Straight Connector 5">
            <a:extLst>
              <a:ext uri="{FF2B5EF4-FFF2-40B4-BE49-F238E27FC236}">
                <a16:creationId xmlns:a16="http://schemas.microsoft.com/office/drawing/2014/main" id="{A5208CA6-E56F-E844-AB42-12323087147D}"/>
              </a:ext>
            </a:extLst>
          </p:cNvPr>
          <p:cNvCxnSpPr>
            <a:cxnSpLocks/>
          </p:cNvCxnSpPr>
          <p:nvPr userDrawn="1"/>
        </p:nvCxnSpPr>
        <p:spPr>
          <a:xfrm>
            <a:off x="446400" y="1716088"/>
            <a:ext cx="957600" cy="0"/>
          </a:xfrm>
          <a:prstGeom prst="line">
            <a:avLst/>
          </a:prstGeom>
          <a:ln w="38100" cmpd="sng">
            <a:solidFill>
              <a:srgbClr val="00BFC6"/>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group of students sitting on a sofa talking.&#10;">
            <a:extLst>
              <a:ext uri="{FF2B5EF4-FFF2-40B4-BE49-F238E27FC236}">
                <a16:creationId xmlns:a16="http://schemas.microsoft.com/office/drawing/2014/main" id="{7156571E-5CA5-6B46-BAD2-131135DF4B15}"/>
              </a:ext>
            </a:extLst>
          </p:cNvPr>
          <p:cNvPicPr>
            <a:picLocks noChangeAspect="1"/>
          </p:cNvPicPr>
          <p:nvPr userDrawn="1"/>
        </p:nvPicPr>
        <p:blipFill rotWithShape="1">
          <a:blip r:embed="rId2"/>
          <a:srcRect l="9148" t="-279" r="40107" b="279"/>
          <a:stretch/>
        </p:blipFill>
        <p:spPr>
          <a:xfrm>
            <a:off x="6946293" y="-19250"/>
            <a:ext cx="5245707" cy="6891681"/>
          </a:xfrm>
          <a:prstGeom prst="rect">
            <a:avLst/>
          </a:prstGeom>
        </p:spPr>
      </p:pic>
      <p:sp>
        <p:nvSpPr>
          <p:cNvPr id="7" name="Text Placeholder 4">
            <a:extLst>
              <a:ext uri="{FF2B5EF4-FFF2-40B4-BE49-F238E27FC236}">
                <a16:creationId xmlns:a16="http://schemas.microsoft.com/office/drawing/2014/main" id="{DCFF6B8B-5802-7F4C-B1E1-24D08FF3C9FA}"/>
              </a:ext>
            </a:extLst>
          </p:cNvPr>
          <p:cNvSpPr>
            <a:spLocks noGrp="1"/>
          </p:cNvSpPr>
          <p:nvPr>
            <p:ph type="body" sz="quarter" idx="11" hasCustomPrompt="1"/>
          </p:nvPr>
        </p:nvSpPr>
        <p:spPr>
          <a:xfrm>
            <a:off x="331200" y="2229186"/>
            <a:ext cx="6254795" cy="4263690"/>
          </a:xfrm>
          <a:prstGeom prst="rect">
            <a:avLst/>
          </a:prstGeom>
        </p:spPr>
        <p:txBody>
          <a:bodyPr>
            <a:normAutofit/>
          </a:bodyPr>
          <a:lstStyle>
            <a:lvl1pPr marL="457200" marR="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sz="2400"/>
            </a:lvl1pPr>
          </a:lstStyle>
          <a:p>
            <a:pPr lvl="0"/>
            <a:r>
              <a:rPr lang="en-GB"/>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a:t>Click to edit bullet point</a:t>
            </a:r>
          </a:p>
          <a:p>
            <a:pPr lvl="0"/>
            <a:endParaRPr lang="en-GB"/>
          </a:p>
          <a:p>
            <a:pPr lvl="0"/>
            <a:endParaRPr lang="en-GB"/>
          </a:p>
        </p:txBody>
      </p:sp>
    </p:spTree>
    <p:extLst>
      <p:ext uri="{BB962C8B-B14F-4D97-AF65-F5344CB8AC3E}">
        <p14:creationId xmlns:p14="http://schemas.microsoft.com/office/powerpoint/2010/main" val="40528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lumn + Custom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199" y="365125"/>
            <a:ext cx="6254795" cy="1325563"/>
          </a:xfrm>
          <a:prstGeom prst="rect">
            <a:avLst/>
          </a:prstGeom>
        </p:spPr>
        <p:txBody>
          <a:bodyPr/>
          <a:lstStyle>
            <a:lvl1pPr>
              <a:defRPr sz="4000" b="1" i="0" baseline="0">
                <a:latin typeface="+mn-lt"/>
              </a:defRPr>
            </a:lvl1pPr>
          </a:lstStyle>
          <a:p>
            <a:r>
              <a:rPr lang="en-GB"/>
              <a:t>Click to edit</a:t>
            </a:r>
            <a:br>
              <a:rPr lang="en-GB"/>
            </a:br>
            <a:r>
              <a:rPr lang="en-GB"/>
              <a:t>slide title</a:t>
            </a:r>
            <a:endParaRPr lang="en-US"/>
          </a:p>
        </p:txBody>
      </p:sp>
      <p:sp>
        <p:nvSpPr>
          <p:cNvPr id="5" name="Text Placeholder 4">
            <a:extLst>
              <a:ext uri="{FF2B5EF4-FFF2-40B4-BE49-F238E27FC236}">
                <a16:creationId xmlns:a16="http://schemas.microsoft.com/office/drawing/2014/main" id="{6813A813-3BA8-0947-8A89-39FAEBC4BC43}"/>
              </a:ext>
            </a:extLst>
          </p:cNvPr>
          <p:cNvSpPr>
            <a:spLocks noGrp="1"/>
          </p:cNvSpPr>
          <p:nvPr>
            <p:ph type="body" sz="quarter" idx="11" hasCustomPrompt="1"/>
          </p:nvPr>
        </p:nvSpPr>
        <p:spPr>
          <a:xfrm>
            <a:off x="331200" y="2229186"/>
            <a:ext cx="6254795" cy="4263690"/>
          </a:xfrm>
          <a:prstGeom prst="rect">
            <a:avLst/>
          </a:prstGeom>
        </p:spPr>
        <p:txBody>
          <a:bodyPr>
            <a:normAutofit/>
          </a:bodyPr>
          <a:lstStyle>
            <a:lvl1pPr marL="457200" marR="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sz="2400"/>
            </a:lvl1pPr>
          </a:lstStyle>
          <a:p>
            <a:pPr lvl="0"/>
            <a:r>
              <a:rPr lang="en-GB"/>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a:t>Click to edit bullet point</a:t>
            </a:r>
          </a:p>
          <a:p>
            <a:pPr lvl="0"/>
            <a:endParaRPr lang="en-GB"/>
          </a:p>
          <a:p>
            <a:pPr lvl="0"/>
            <a:endParaRPr lang="en-GB"/>
          </a:p>
        </p:txBody>
      </p:sp>
      <p:cxnSp>
        <p:nvCxnSpPr>
          <p:cNvPr id="6" name="Straight Connector 5">
            <a:extLst>
              <a:ext uri="{FF2B5EF4-FFF2-40B4-BE49-F238E27FC236}">
                <a16:creationId xmlns:a16="http://schemas.microsoft.com/office/drawing/2014/main" id="{A5208CA6-E56F-E844-AB42-12323087147D}"/>
              </a:ext>
            </a:extLst>
          </p:cNvPr>
          <p:cNvCxnSpPr>
            <a:cxnSpLocks/>
          </p:cNvCxnSpPr>
          <p:nvPr userDrawn="1"/>
        </p:nvCxnSpPr>
        <p:spPr>
          <a:xfrm>
            <a:off x="446400" y="1716088"/>
            <a:ext cx="957600" cy="0"/>
          </a:xfrm>
          <a:prstGeom prst="line">
            <a:avLst/>
          </a:prstGeom>
          <a:ln w="38100" cmpd="sng">
            <a:solidFill>
              <a:srgbClr val="00BFC6"/>
            </a:solidFill>
          </a:ln>
          <a:effectLst/>
        </p:spPr>
        <p:style>
          <a:lnRef idx="2">
            <a:schemeClr val="accent1"/>
          </a:lnRef>
          <a:fillRef idx="0">
            <a:schemeClr val="accent1"/>
          </a:fillRef>
          <a:effectRef idx="1">
            <a:schemeClr val="accent1"/>
          </a:effectRef>
          <a:fontRef idx="minor">
            <a:schemeClr val="tx1"/>
          </a:fontRef>
        </p:style>
      </p:cxnSp>
      <p:sp>
        <p:nvSpPr>
          <p:cNvPr id="4" name="Picture Placeholder 3" descr="Add your Alt text here or if the image is decorative check the 'Mark as decorative' button.">
            <a:extLst>
              <a:ext uri="{FF2B5EF4-FFF2-40B4-BE49-F238E27FC236}">
                <a16:creationId xmlns:a16="http://schemas.microsoft.com/office/drawing/2014/main" id="{821B2D5E-3EC9-DB44-833E-74721238B285}"/>
              </a:ext>
            </a:extLst>
          </p:cNvPr>
          <p:cNvSpPr>
            <a:spLocks noGrp="1"/>
          </p:cNvSpPr>
          <p:nvPr>
            <p:ph type="pic" sz="quarter" idx="12"/>
          </p:nvPr>
        </p:nvSpPr>
        <p:spPr>
          <a:xfrm>
            <a:off x="7014500" y="0"/>
            <a:ext cx="5177500" cy="6857998"/>
          </a:xfrm>
          <a:prstGeom prst="rect">
            <a:avLst/>
          </a:prstGeom>
        </p:spPr>
        <p:txBody>
          <a:bodyPr/>
          <a:lstStyle>
            <a:lvl1pPr marL="0" indent="0" algn="ctr">
              <a:buFontTx/>
              <a:buNone/>
              <a:defRPr/>
            </a:lvl1pPr>
          </a:lstStyle>
          <a:p>
            <a:r>
              <a:rPr lang="en-GB"/>
              <a:t>Click icon to add picture</a:t>
            </a:r>
            <a:endParaRPr lang="en-US"/>
          </a:p>
        </p:txBody>
      </p:sp>
    </p:spTree>
    <p:extLst>
      <p:ext uri="{BB962C8B-B14F-4D97-AF65-F5344CB8AC3E}">
        <p14:creationId xmlns:p14="http://schemas.microsoft.com/office/powerpoint/2010/main" val="416542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BE271-8F2C-F58F-43C3-569E9E73131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DE5DAB1-4FD1-A2F7-7DE4-E10FE5DFD9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FB2E2E5-33BB-6638-61B0-7527753076C7}"/>
              </a:ext>
            </a:extLst>
          </p:cNvPr>
          <p:cNvSpPr>
            <a:spLocks noGrp="1"/>
          </p:cNvSpPr>
          <p:nvPr>
            <p:ph type="dt" sz="half" idx="10"/>
          </p:nvPr>
        </p:nvSpPr>
        <p:spPr/>
        <p:txBody>
          <a:bodyPr/>
          <a:lstStyle/>
          <a:p>
            <a:fld id="{CA0F7835-F782-4AB2-8AB2-BD866DC9B7D0}" type="datetimeFigureOut">
              <a:rPr lang="en-GB" smtClean="0"/>
              <a:t>26/09/2023</a:t>
            </a:fld>
            <a:endParaRPr lang="en-GB"/>
          </a:p>
        </p:txBody>
      </p:sp>
      <p:sp>
        <p:nvSpPr>
          <p:cNvPr id="5" name="Footer Placeholder 4">
            <a:extLst>
              <a:ext uri="{FF2B5EF4-FFF2-40B4-BE49-F238E27FC236}">
                <a16:creationId xmlns:a16="http://schemas.microsoft.com/office/drawing/2014/main" id="{18F52BE9-9EF3-1E93-96DB-224899C512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700D3F-02AA-F920-89CE-4D4341A75E5D}"/>
              </a:ext>
            </a:extLst>
          </p:cNvPr>
          <p:cNvSpPr>
            <a:spLocks noGrp="1"/>
          </p:cNvSpPr>
          <p:nvPr>
            <p:ph type="sldNum" sz="quarter" idx="12"/>
          </p:nvPr>
        </p:nvSpPr>
        <p:spPr/>
        <p:txBody>
          <a:bodyPr/>
          <a:lstStyle/>
          <a:p>
            <a:fld id="{2BE07AA2-49A6-4445-B50B-E6AB7AEE38EC}" type="slidenum">
              <a:rPr lang="en-GB" smtClean="0"/>
              <a:t>‹#›</a:t>
            </a:fld>
            <a:endParaRPr lang="en-GB"/>
          </a:p>
        </p:txBody>
      </p:sp>
    </p:spTree>
    <p:extLst>
      <p:ext uri="{BB962C8B-B14F-4D97-AF65-F5344CB8AC3E}">
        <p14:creationId xmlns:p14="http://schemas.microsoft.com/office/powerpoint/2010/main" val="186992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200" y="365126"/>
            <a:ext cx="10707919" cy="814739"/>
          </a:xfrm>
          <a:prstGeom prst="rect">
            <a:avLst/>
          </a:prstGeom>
        </p:spPr>
        <p:txBody>
          <a:bodyPr>
            <a:normAutofit/>
          </a:bodyPr>
          <a:lstStyle>
            <a:lvl1pPr>
              <a:defRPr sz="4000" b="1" i="0" baseline="0">
                <a:latin typeface="+mn-lt"/>
              </a:defRPr>
            </a:lvl1pPr>
          </a:lstStyle>
          <a:p>
            <a:r>
              <a:rPr lang="en-GB"/>
              <a:t>Click to edit slide title</a:t>
            </a:r>
            <a:endParaRPr lang="en-US"/>
          </a:p>
        </p:txBody>
      </p:sp>
      <p:sp>
        <p:nvSpPr>
          <p:cNvPr id="5" name="Text Placeholder 4">
            <a:extLst>
              <a:ext uri="{FF2B5EF4-FFF2-40B4-BE49-F238E27FC236}">
                <a16:creationId xmlns:a16="http://schemas.microsoft.com/office/drawing/2014/main" id="{6813A813-3BA8-0947-8A89-39FAEBC4BC43}"/>
              </a:ext>
            </a:extLst>
          </p:cNvPr>
          <p:cNvSpPr>
            <a:spLocks noGrp="1"/>
          </p:cNvSpPr>
          <p:nvPr>
            <p:ph type="body" sz="quarter" idx="11" hasCustomPrompt="1"/>
          </p:nvPr>
        </p:nvSpPr>
        <p:spPr>
          <a:xfrm>
            <a:off x="331200" y="4467830"/>
            <a:ext cx="10707919" cy="202504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
                <a:srgbClr val="F3BA00"/>
              </a:buClr>
              <a:buSzTx/>
              <a:buFontTx/>
              <a:buNone/>
              <a:tabLst/>
              <a:defRPr sz="2400"/>
            </a:lvl1pPr>
          </a:lstStyle>
          <a:p>
            <a:pPr lvl="0"/>
            <a:r>
              <a:rPr lang="en-GB"/>
              <a:t>Click to edit copy……..</a:t>
            </a:r>
          </a:p>
          <a:p>
            <a:pPr marL="457200" marR="0" lvl="0" indent="-457200" algn="l" defTabSz="914400" rtl="0" eaLnBrk="1" fontAlgn="auto" latinLnBrk="0" hangingPunct="1">
              <a:lnSpc>
                <a:spcPct val="90000"/>
              </a:lnSpc>
              <a:spcBef>
                <a:spcPts val="1000"/>
              </a:spcBef>
              <a:spcAft>
                <a:spcPts val="0"/>
              </a:spcAft>
              <a:buClr>
                <a:srgbClr val="F3BA00"/>
              </a:buClr>
              <a:buSzTx/>
              <a:buFont typeface="Arial" panose="020B0604020202020204" pitchFamily="34" charset="0"/>
              <a:buChar char="•"/>
              <a:tabLst/>
              <a:defRPr/>
            </a:pPr>
            <a:endParaRPr lang="en-GB"/>
          </a:p>
        </p:txBody>
      </p:sp>
      <p:sp>
        <p:nvSpPr>
          <p:cNvPr id="4" name="Content Placeholder 3">
            <a:extLst>
              <a:ext uri="{FF2B5EF4-FFF2-40B4-BE49-F238E27FC236}">
                <a16:creationId xmlns:a16="http://schemas.microsoft.com/office/drawing/2014/main" id="{6C8DC553-5738-9E4A-B62F-89971F9A8BFB}"/>
              </a:ext>
            </a:extLst>
          </p:cNvPr>
          <p:cNvSpPr>
            <a:spLocks noGrp="1"/>
          </p:cNvSpPr>
          <p:nvPr>
            <p:ph sz="quarter" idx="12" hasCustomPrompt="1"/>
          </p:nvPr>
        </p:nvSpPr>
        <p:spPr>
          <a:xfrm>
            <a:off x="331788" y="1331107"/>
            <a:ext cx="10707919" cy="3020232"/>
          </a:xfrm>
          <a:prstGeom prst="rect">
            <a:avLst/>
          </a:prstGeom>
        </p:spPr>
        <p:txBody>
          <a:bodyPr>
            <a:normAutofit/>
          </a:bodyPr>
          <a:lstStyle>
            <a:lvl1pPr marL="0" indent="0">
              <a:buNone/>
              <a:defRPr lang="en-GB" sz="2200" b="0" i="0" smtClean="0">
                <a:effectLst/>
              </a:defRPr>
            </a:lvl1pPr>
          </a:lstStyle>
          <a:p>
            <a:pPr lvl="0"/>
            <a:r>
              <a:rPr lang="en-GB"/>
              <a:t>Click to insert </a:t>
            </a:r>
            <a:r>
              <a:rPr lang="en-GB" b="0" i="0">
                <a:solidFill>
                  <a:srgbClr val="1E1E1E"/>
                </a:solidFill>
                <a:effectLst/>
                <a:latin typeface="Segoe UI"/>
              </a:rPr>
              <a:t>content. </a:t>
            </a:r>
            <a:br>
              <a:rPr lang="en-GB" b="0" i="0">
                <a:solidFill>
                  <a:srgbClr val="1E1E1E"/>
                </a:solidFill>
                <a:effectLst/>
                <a:latin typeface="Segoe UI"/>
              </a:rPr>
            </a:br>
            <a:r>
              <a:rPr lang="en-GB" b="0" i="0">
                <a:solidFill>
                  <a:srgbClr val="1E1E1E"/>
                </a:solidFill>
                <a:effectLst/>
                <a:latin typeface="Segoe UI"/>
              </a:rPr>
              <a:t>This placeholder accepts text, or a table, chart, SmartArt graphic, picture, or video as indicated by the clickable icons below.</a:t>
            </a:r>
            <a:endParaRPr lang="en-US"/>
          </a:p>
        </p:txBody>
      </p:sp>
      <p:cxnSp>
        <p:nvCxnSpPr>
          <p:cNvPr id="8" name="Straight Connector 7">
            <a:extLst>
              <a:ext uri="{FF2B5EF4-FFF2-40B4-BE49-F238E27FC236}">
                <a16:creationId xmlns:a16="http://schemas.microsoft.com/office/drawing/2014/main" id="{9EE4C8FB-F386-6747-B8D6-62A6B7626BA9}"/>
              </a:ext>
            </a:extLst>
          </p:cNvPr>
          <p:cNvCxnSpPr/>
          <p:nvPr userDrawn="1"/>
        </p:nvCxnSpPr>
        <p:spPr>
          <a:xfrm>
            <a:off x="446571" y="1179976"/>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567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x 2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199" y="365126"/>
            <a:ext cx="11361157" cy="814739"/>
          </a:xfrm>
          <a:prstGeom prst="rect">
            <a:avLst/>
          </a:prstGeom>
        </p:spPr>
        <p:txBody>
          <a:bodyPr>
            <a:normAutofit/>
          </a:bodyPr>
          <a:lstStyle>
            <a:lvl1pPr>
              <a:defRPr sz="4000" b="1" i="0" baseline="0">
                <a:latin typeface="+mn-lt"/>
              </a:defRPr>
            </a:lvl1pPr>
          </a:lstStyle>
          <a:p>
            <a:r>
              <a:rPr lang="en-GB"/>
              <a:t>Click to edit slide title</a:t>
            </a:r>
            <a:endParaRPr lang="en-US"/>
          </a:p>
        </p:txBody>
      </p:sp>
      <p:sp>
        <p:nvSpPr>
          <p:cNvPr id="5" name="Text Placeholder 4">
            <a:extLst>
              <a:ext uri="{FF2B5EF4-FFF2-40B4-BE49-F238E27FC236}">
                <a16:creationId xmlns:a16="http://schemas.microsoft.com/office/drawing/2014/main" id="{6813A813-3BA8-0947-8A89-39FAEBC4BC43}"/>
              </a:ext>
            </a:extLst>
          </p:cNvPr>
          <p:cNvSpPr>
            <a:spLocks noGrp="1"/>
          </p:cNvSpPr>
          <p:nvPr>
            <p:ph type="body" sz="quarter" idx="11" hasCustomPrompt="1"/>
          </p:nvPr>
        </p:nvSpPr>
        <p:spPr>
          <a:xfrm>
            <a:off x="331200" y="4572000"/>
            <a:ext cx="11347656" cy="192087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
                <a:srgbClr val="F3BA00"/>
              </a:buClr>
              <a:buSzTx/>
              <a:buFontTx/>
              <a:buNone/>
              <a:tabLst/>
              <a:defRPr sz="2400"/>
            </a:lvl1pPr>
          </a:lstStyle>
          <a:p>
            <a:pPr lvl="0"/>
            <a:r>
              <a:rPr lang="en-GB"/>
              <a:t>Click to edit copy……..</a:t>
            </a:r>
          </a:p>
          <a:p>
            <a:pPr marL="457200" marR="0" lvl="0" indent="-457200" algn="l" defTabSz="914400" rtl="0" eaLnBrk="1" fontAlgn="auto" latinLnBrk="0" hangingPunct="1">
              <a:lnSpc>
                <a:spcPct val="90000"/>
              </a:lnSpc>
              <a:spcBef>
                <a:spcPts val="1000"/>
              </a:spcBef>
              <a:spcAft>
                <a:spcPts val="0"/>
              </a:spcAft>
              <a:buClr>
                <a:srgbClr val="F3BA00"/>
              </a:buClr>
              <a:buSzTx/>
              <a:buFont typeface="Arial" panose="020B0604020202020204" pitchFamily="34" charset="0"/>
              <a:buChar char="•"/>
              <a:tabLst/>
              <a:defRPr/>
            </a:pPr>
            <a:endParaRPr lang="en-GB"/>
          </a:p>
        </p:txBody>
      </p:sp>
      <p:sp>
        <p:nvSpPr>
          <p:cNvPr id="4" name="Content Placeholder 3">
            <a:extLst>
              <a:ext uri="{FF2B5EF4-FFF2-40B4-BE49-F238E27FC236}">
                <a16:creationId xmlns:a16="http://schemas.microsoft.com/office/drawing/2014/main" id="{6C8DC553-5738-9E4A-B62F-89971F9A8BFB}"/>
              </a:ext>
            </a:extLst>
          </p:cNvPr>
          <p:cNvSpPr>
            <a:spLocks noGrp="1"/>
          </p:cNvSpPr>
          <p:nvPr>
            <p:ph sz="quarter" idx="12" hasCustomPrompt="1"/>
          </p:nvPr>
        </p:nvSpPr>
        <p:spPr>
          <a:xfrm>
            <a:off x="331788" y="1325306"/>
            <a:ext cx="5420830" cy="3020232"/>
          </a:xfrm>
          <a:prstGeom prst="rect">
            <a:avLst/>
          </a:prstGeom>
        </p:spPr>
        <p:txBody>
          <a:bodyPr>
            <a:normAutofit/>
          </a:bodyPr>
          <a:lstStyle>
            <a:lvl1pPr marL="0" indent="0">
              <a:buNone/>
              <a:defRPr lang="en-GB" sz="2400" b="0" i="0" smtClean="0">
                <a:effectLst/>
              </a:defRPr>
            </a:lvl1pPr>
          </a:lstStyle>
          <a:p>
            <a:pPr lvl="0"/>
            <a:r>
              <a:rPr lang="en-GB"/>
              <a:t>Click to insert </a:t>
            </a:r>
            <a:r>
              <a:rPr lang="en-GB" b="0" i="0">
                <a:solidFill>
                  <a:srgbClr val="1E1E1E"/>
                </a:solidFill>
                <a:effectLst/>
                <a:latin typeface="Segoe UI"/>
              </a:rPr>
              <a:t>content. This placeholder accepts text, or a table, chart, SmartArt graphic, picture, or video as indicated by the clickable icons below.</a:t>
            </a:r>
            <a:endParaRPr lang="en-US"/>
          </a:p>
        </p:txBody>
      </p:sp>
      <p:sp>
        <p:nvSpPr>
          <p:cNvPr id="8" name="Content Placeholder 3">
            <a:extLst>
              <a:ext uri="{FF2B5EF4-FFF2-40B4-BE49-F238E27FC236}">
                <a16:creationId xmlns:a16="http://schemas.microsoft.com/office/drawing/2014/main" id="{E0F09EAE-9D01-6048-8F8D-42D5B6233C3D}"/>
              </a:ext>
            </a:extLst>
          </p:cNvPr>
          <p:cNvSpPr>
            <a:spLocks noGrp="1"/>
          </p:cNvSpPr>
          <p:nvPr>
            <p:ph sz="quarter" idx="13" hasCustomPrompt="1"/>
          </p:nvPr>
        </p:nvSpPr>
        <p:spPr>
          <a:xfrm>
            <a:off x="6271526" y="1325306"/>
            <a:ext cx="5420830" cy="3020232"/>
          </a:xfrm>
          <a:prstGeom prst="rect">
            <a:avLst/>
          </a:prstGeom>
        </p:spPr>
        <p:txBody>
          <a:bodyPr>
            <a:normAutofit/>
          </a:bodyPr>
          <a:lstStyle>
            <a:lvl1pPr marL="0" indent="0">
              <a:buNone/>
              <a:defRPr lang="en-GB" sz="2400" b="0" i="0" smtClean="0">
                <a:effectLst/>
              </a:defRPr>
            </a:lvl1pPr>
          </a:lstStyle>
          <a:p>
            <a:pPr lvl="0"/>
            <a:r>
              <a:rPr lang="en-GB"/>
              <a:t>Click to insert </a:t>
            </a:r>
            <a:r>
              <a:rPr lang="en-GB" b="0" i="0">
                <a:solidFill>
                  <a:srgbClr val="1E1E1E"/>
                </a:solidFill>
                <a:effectLst/>
                <a:latin typeface="Segoe UI"/>
              </a:rPr>
              <a:t>content. This placeholder accepts text, or a table, chart, SmartArt graphic, picture, or video as indicated by the clickable icons below.</a:t>
            </a:r>
            <a:endParaRPr lang="en-US"/>
          </a:p>
        </p:txBody>
      </p:sp>
      <p:cxnSp>
        <p:nvCxnSpPr>
          <p:cNvPr id="9" name="Straight Connector 8">
            <a:extLst>
              <a:ext uri="{FF2B5EF4-FFF2-40B4-BE49-F238E27FC236}">
                <a16:creationId xmlns:a16="http://schemas.microsoft.com/office/drawing/2014/main" id="{3C136BFA-A48F-BC4C-85C0-C185B2CF6E7D}"/>
              </a:ext>
            </a:extLst>
          </p:cNvPr>
          <p:cNvCxnSpPr/>
          <p:nvPr userDrawn="1"/>
        </p:nvCxnSpPr>
        <p:spPr>
          <a:xfrm>
            <a:off x="446571" y="1179976"/>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874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x 2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200" y="365126"/>
            <a:ext cx="11347656" cy="814739"/>
          </a:xfrm>
          <a:prstGeom prst="rect">
            <a:avLst/>
          </a:prstGeom>
        </p:spPr>
        <p:txBody>
          <a:bodyPr>
            <a:normAutofit/>
          </a:bodyPr>
          <a:lstStyle>
            <a:lvl1pPr>
              <a:defRPr sz="4000" b="1" i="0" baseline="0">
                <a:latin typeface="+mn-lt"/>
              </a:defRPr>
            </a:lvl1pPr>
          </a:lstStyle>
          <a:p>
            <a:r>
              <a:rPr lang="en-GB"/>
              <a:t>Click to edit slide title</a:t>
            </a:r>
            <a:endParaRPr lang="en-US"/>
          </a:p>
        </p:txBody>
      </p:sp>
      <p:sp>
        <p:nvSpPr>
          <p:cNvPr id="4" name="Content Placeholder 3">
            <a:extLst>
              <a:ext uri="{FF2B5EF4-FFF2-40B4-BE49-F238E27FC236}">
                <a16:creationId xmlns:a16="http://schemas.microsoft.com/office/drawing/2014/main" id="{6C8DC553-5738-9E4A-B62F-89971F9A8BFB}"/>
              </a:ext>
            </a:extLst>
          </p:cNvPr>
          <p:cNvSpPr>
            <a:spLocks noGrp="1"/>
          </p:cNvSpPr>
          <p:nvPr>
            <p:ph sz="quarter" idx="12" hasCustomPrompt="1"/>
          </p:nvPr>
        </p:nvSpPr>
        <p:spPr>
          <a:xfrm>
            <a:off x="331788" y="1325306"/>
            <a:ext cx="5420830" cy="5167568"/>
          </a:xfrm>
          <a:prstGeom prst="rect">
            <a:avLst/>
          </a:prstGeom>
        </p:spPr>
        <p:txBody>
          <a:bodyPr>
            <a:normAutofit/>
          </a:bodyPr>
          <a:lstStyle>
            <a:lvl1pPr marL="0" indent="0">
              <a:buNone/>
              <a:defRPr lang="en-GB" sz="2400" b="0" i="0" smtClean="0">
                <a:effectLst/>
              </a:defRPr>
            </a:lvl1pPr>
          </a:lstStyle>
          <a:p>
            <a:pPr lvl="0"/>
            <a:r>
              <a:rPr lang="en-GB"/>
              <a:t>Click to insert </a:t>
            </a:r>
            <a:r>
              <a:rPr lang="en-GB" b="0" i="0">
                <a:solidFill>
                  <a:srgbClr val="1E1E1E"/>
                </a:solidFill>
                <a:effectLst/>
                <a:latin typeface="Segoe UI"/>
              </a:rPr>
              <a:t>content. </a:t>
            </a:r>
            <a:br>
              <a:rPr lang="en-GB" b="0" i="0">
                <a:solidFill>
                  <a:srgbClr val="1E1E1E"/>
                </a:solidFill>
                <a:effectLst/>
                <a:latin typeface="Segoe UI"/>
              </a:rPr>
            </a:br>
            <a:r>
              <a:rPr lang="en-GB" b="0" i="0">
                <a:solidFill>
                  <a:srgbClr val="1E1E1E"/>
                </a:solidFill>
                <a:effectLst/>
                <a:latin typeface="Segoe UI"/>
              </a:rPr>
              <a:t>This placeholder accepts text, or a table, chart, SmartArt graphic, picture, or video as indicated by the clickable icons below.</a:t>
            </a:r>
            <a:endParaRPr lang="en-US"/>
          </a:p>
        </p:txBody>
      </p:sp>
      <p:sp>
        <p:nvSpPr>
          <p:cNvPr id="8" name="Content Placeholder 3">
            <a:extLst>
              <a:ext uri="{FF2B5EF4-FFF2-40B4-BE49-F238E27FC236}">
                <a16:creationId xmlns:a16="http://schemas.microsoft.com/office/drawing/2014/main" id="{E0F09EAE-9D01-6048-8F8D-42D5B6233C3D}"/>
              </a:ext>
            </a:extLst>
          </p:cNvPr>
          <p:cNvSpPr>
            <a:spLocks noGrp="1"/>
          </p:cNvSpPr>
          <p:nvPr>
            <p:ph sz="quarter" idx="13" hasCustomPrompt="1"/>
          </p:nvPr>
        </p:nvSpPr>
        <p:spPr>
          <a:xfrm>
            <a:off x="6271526" y="1325306"/>
            <a:ext cx="5420830" cy="5167568"/>
          </a:xfrm>
          <a:prstGeom prst="rect">
            <a:avLst/>
          </a:prstGeom>
        </p:spPr>
        <p:txBody>
          <a:bodyPr>
            <a:normAutofit/>
          </a:bodyPr>
          <a:lstStyle>
            <a:lvl1pPr marL="0" indent="0">
              <a:buNone/>
              <a:defRPr lang="en-GB" sz="2400" b="0" i="0" smtClean="0">
                <a:effectLst/>
              </a:defRPr>
            </a:lvl1pPr>
          </a:lstStyle>
          <a:p>
            <a:pPr lvl="0"/>
            <a:r>
              <a:rPr lang="en-GB"/>
              <a:t>Click to insert </a:t>
            </a:r>
            <a:r>
              <a:rPr lang="en-GB" b="0" i="0">
                <a:solidFill>
                  <a:srgbClr val="1E1E1E"/>
                </a:solidFill>
                <a:effectLst/>
                <a:latin typeface="Segoe UI"/>
              </a:rPr>
              <a:t>content. </a:t>
            </a:r>
            <a:br>
              <a:rPr lang="en-GB" b="0" i="0">
                <a:solidFill>
                  <a:srgbClr val="1E1E1E"/>
                </a:solidFill>
                <a:effectLst/>
                <a:latin typeface="Segoe UI"/>
              </a:rPr>
            </a:br>
            <a:r>
              <a:rPr lang="en-GB" b="0" i="0">
                <a:solidFill>
                  <a:srgbClr val="1E1E1E"/>
                </a:solidFill>
                <a:effectLst/>
                <a:latin typeface="Segoe UI"/>
              </a:rPr>
              <a:t>This placeholder accepts text, or a table, chart, SmartArt graphic, picture, or video as indicated by the clickable icons below.</a:t>
            </a:r>
            <a:endParaRPr lang="en-US"/>
          </a:p>
        </p:txBody>
      </p:sp>
      <p:cxnSp>
        <p:nvCxnSpPr>
          <p:cNvPr id="9" name="Straight Connector 8">
            <a:extLst>
              <a:ext uri="{FF2B5EF4-FFF2-40B4-BE49-F238E27FC236}">
                <a16:creationId xmlns:a16="http://schemas.microsoft.com/office/drawing/2014/main" id="{D394619F-CEF4-A84E-8F2F-2898814CE901}"/>
              </a:ext>
            </a:extLst>
          </p:cNvPr>
          <p:cNvCxnSpPr/>
          <p:nvPr userDrawn="1"/>
        </p:nvCxnSpPr>
        <p:spPr>
          <a:xfrm>
            <a:off x="446571" y="1179976"/>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371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Slide + Gold Lin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B9919FF-69FB-F843-AB10-BFB796B087FA}"/>
              </a:ext>
            </a:extLst>
          </p:cNvPr>
          <p:cNvCxnSpPr>
            <a:cxnSpLocks/>
          </p:cNvCxnSpPr>
          <p:nvPr userDrawn="1"/>
        </p:nvCxnSpPr>
        <p:spPr>
          <a:xfrm>
            <a:off x="446400" y="1252800"/>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71910165-8F1F-4D44-BC39-5BED1899EC56}"/>
              </a:ext>
            </a:extLst>
          </p:cNvPr>
          <p:cNvSpPr>
            <a:spLocks noGrp="1"/>
          </p:cNvSpPr>
          <p:nvPr>
            <p:ph type="title" hasCustomPrompt="1"/>
          </p:nvPr>
        </p:nvSpPr>
        <p:spPr>
          <a:xfrm>
            <a:off x="331200" y="365127"/>
            <a:ext cx="11347656" cy="708762"/>
          </a:xfrm>
          <a:prstGeom prst="rect">
            <a:avLst/>
          </a:prstGeom>
        </p:spPr>
        <p:txBody>
          <a:bodyPr>
            <a:normAutofit/>
          </a:bodyPr>
          <a:lstStyle>
            <a:lvl1pPr>
              <a:defRPr sz="4000" b="1" i="0" baseline="0">
                <a:latin typeface="+mn-lt"/>
              </a:defRPr>
            </a:lvl1pPr>
          </a:lstStyle>
          <a:p>
            <a:r>
              <a:rPr lang="en-GB"/>
              <a:t>Click to edit slide title</a:t>
            </a:r>
            <a:endParaRPr lang="en-US"/>
          </a:p>
        </p:txBody>
      </p:sp>
    </p:spTree>
    <p:extLst>
      <p:ext uri="{BB962C8B-B14F-4D97-AF65-F5344CB8AC3E}">
        <p14:creationId xmlns:p14="http://schemas.microsoft.com/office/powerpoint/2010/main" val="76122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910165-8F1F-4D44-BC39-5BED1899EC56}"/>
              </a:ext>
            </a:extLst>
          </p:cNvPr>
          <p:cNvSpPr>
            <a:spLocks noGrp="1"/>
          </p:cNvSpPr>
          <p:nvPr>
            <p:ph type="title" hasCustomPrompt="1"/>
          </p:nvPr>
        </p:nvSpPr>
        <p:spPr>
          <a:xfrm>
            <a:off x="331200" y="365126"/>
            <a:ext cx="11347656" cy="814739"/>
          </a:xfrm>
          <a:prstGeom prst="rect">
            <a:avLst/>
          </a:prstGeom>
        </p:spPr>
        <p:txBody>
          <a:bodyPr>
            <a:normAutofit/>
          </a:bodyPr>
          <a:lstStyle>
            <a:lvl1pPr>
              <a:defRPr sz="4000" b="1" i="0" baseline="0">
                <a:latin typeface="+mn-lt"/>
              </a:defRPr>
            </a:lvl1pPr>
          </a:lstStyle>
          <a:p>
            <a:r>
              <a:rPr lang="en-GB"/>
              <a:t>Click to edit slide title</a:t>
            </a:r>
            <a:endParaRPr lang="en-US"/>
          </a:p>
        </p:txBody>
      </p:sp>
    </p:spTree>
    <p:extLst>
      <p:ext uri="{BB962C8B-B14F-4D97-AF65-F5344CB8AC3E}">
        <p14:creationId xmlns:p14="http://schemas.microsoft.com/office/powerpoint/2010/main" val="3086853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AADE-9105-BD7D-935E-70010DFF773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9285B80-A5C4-8381-06CC-7BC5EFA32A4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B6B415A-643C-3D6D-D1D3-95D331B3EBF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180B5AC-1075-83DD-359F-C62A7C377981}"/>
              </a:ext>
            </a:extLst>
          </p:cNvPr>
          <p:cNvSpPr>
            <a:spLocks noGrp="1"/>
          </p:cNvSpPr>
          <p:nvPr>
            <p:ph type="dt" sz="half" idx="10"/>
          </p:nvPr>
        </p:nvSpPr>
        <p:spPr/>
        <p:txBody>
          <a:bodyPr/>
          <a:lstStyle/>
          <a:p>
            <a:fld id="{CA0F7835-F782-4AB2-8AB2-BD866DC9B7D0}" type="datetimeFigureOut">
              <a:rPr lang="en-GB" smtClean="0"/>
              <a:t>26/09/2023</a:t>
            </a:fld>
            <a:endParaRPr lang="en-GB"/>
          </a:p>
        </p:txBody>
      </p:sp>
      <p:sp>
        <p:nvSpPr>
          <p:cNvPr id="6" name="Footer Placeholder 5">
            <a:extLst>
              <a:ext uri="{FF2B5EF4-FFF2-40B4-BE49-F238E27FC236}">
                <a16:creationId xmlns:a16="http://schemas.microsoft.com/office/drawing/2014/main" id="{EBE9AABF-06D5-2C31-DF56-B454C65248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B72836-9392-0353-84C2-71B06B571490}"/>
              </a:ext>
            </a:extLst>
          </p:cNvPr>
          <p:cNvSpPr>
            <a:spLocks noGrp="1"/>
          </p:cNvSpPr>
          <p:nvPr>
            <p:ph type="sldNum" sz="quarter" idx="12"/>
          </p:nvPr>
        </p:nvSpPr>
        <p:spPr/>
        <p:txBody>
          <a:bodyPr/>
          <a:lstStyle/>
          <a:p>
            <a:fld id="{2BE07AA2-49A6-4445-B50B-E6AB7AEE38EC}" type="slidenum">
              <a:rPr lang="en-GB" smtClean="0"/>
              <a:t>‹#›</a:t>
            </a:fld>
            <a:endParaRPr lang="en-GB"/>
          </a:p>
        </p:txBody>
      </p:sp>
    </p:spTree>
    <p:extLst>
      <p:ext uri="{BB962C8B-B14F-4D97-AF65-F5344CB8AC3E}">
        <p14:creationId xmlns:p14="http://schemas.microsoft.com/office/powerpoint/2010/main" val="1694474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BF03F-5395-2BA2-C600-313191E742F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B62771B-C54A-B566-737E-4E30830741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6B1C5A-88BD-B4AF-B5FA-021493A89F6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B01F3A5-3A0B-CF5C-FF26-E69636AC1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58DCF0E-C73C-D033-F2F1-419A209A927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C404F20-0AE2-5260-23D6-48B297D6321E}"/>
              </a:ext>
            </a:extLst>
          </p:cNvPr>
          <p:cNvSpPr>
            <a:spLocks noGrp="1"/>
          </p:cNvSpPr>
          <p:nvPr>
            <p:ph type="dt" sz="half" idx="10"/>
          </p:nvPr>
        </p:nvSpPr>
        <p:spPr/>
        <p:txBody>
          <a:bodyPr/>
          <a:lstStyle/>
          <a:p>
            <a:fld id="{CA0F7835-F782-4AB2-8AB2-BD866DC9B7D0}" type="datetimeFigureOut">
              <a:rPr lang="en-GB" smtClean="0"/>
              <a:t>26/09/2023</a:t>
            </a:fld>
            <a:endParaRPr lang="en-GB"/>
          </a:p>
        </p:txBody>
      </p:sp>
      <p:sp>
        <p:nvSpPr>
          <p:cNvPr id="8" name="Footer Placeholder 7">
            <a:extLst>
              <a:ext uri="{FF2B5EF4-FFF2-40B4-BE49-F238E27FC236}">
                <a16:creationId xmlns:a16="http://schemas.microsoft.com/office/drawing/2014/main" id="{BD211379-3652-0B92-2604-1F02328466D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394A416-CF92-EA04-84A6-41B05A982F09}"/>
              </a:ext>
            </a:extLst>
          </p:cNvPr>
          <p:cNvSpPr>
            <a:spLocks noGrp="1"/>
          </p:cNvSpPr>
          <p:nvPr>
            <p:ph type="sldNum" sz="quarter" idx="12"/>
          </p:nvPr>
        </p:nvSpPr>
        <p:spPr/>
        <p:txBody>
          <a:bodyPr/>
          <a:lstStyle/>
          <a:p>
            <a:fld id="{2BE07AA2-49A6-4445-B50B-E6AB7AEE38EC}" type="slidenum">
              <a:rPr lang="en-GB" smtClean="0"/>
              <a:t>‹#›</a:t>
            </a:fld>
            <a:endParaRPr lang="en-GB"/>
          </a:p>
        </p:txBody>
      </p:sp>
    </p:spTree>
    <p:extLst>
      <p:ext uri="{BB962C8B-B14F-4D97-AF65-F5344CB8AC3E}">
        <p14:creationId xmlns:p14="http://schemas.microsoft.com/office/powerpoint/2010/main" val="262867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16E5D-C9F1-1FEF-B626-0FD187F26C9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5C5C2DB-3452-A5A4-64AD-6C50D8162995}"/>
              </a:ext>
            </a:extLst>
          </p:cNvPr>
          <p:cNvSpPr>
            <a:spLocks noGrp="1"/>
          </p:cNvSpPr>
          <p:nvPr>
            <p:ph type="dt" sz="half" idx="10"/>
          </p:nvPr>
        </p:nvSpPr>
        <p:spPr/>
        <p:txBody>
          <a:bodyPr/>
          <a:lstStyle/>
          <a:p>
            <a:fld id="{CA0F7835-F782-4AB2-8AB2-BD866DC9B7D0}" type="datetimeFigureOut">
              <a:rPr lang="en-GB" smtClean="0"/>
              <a:t>26/09/2023</a:t>
            </a:fld>
            <a:endParaRPr lang="en-GB"/>
          </a:p>
        </p:txBody>
      </p:sp>
      <p:sp>
        <p:nvSpPr>
          <p:cNvPr id="4" name="Footer Placeholder 3">
            <a:extLst>
              <a:ext uri="{FF2B5EF4-FFF2-40B4-BE49-F238E27FC236}">
                <a16:creationId xmlns:a16="http://schemas.microsoft.com/office/drawing/2014/main" id="{B2259FDD-05A2-7967-0BF3-F9AC449D6B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A7B799-9EF7-1BD1-E9B2-4A5924905E33}"/>
              </a:ext>
            </a:extLst>
          </p:cNvPr>
          <p:cNvSpPr>
            <a:spLocks noGrp="1"/>
          </p:cNvSpPr>
          <p:nvPr>
            <p:ph type="sldNum" sz="quarter" idx="12"/>
          </p:nvPr>
        </p:nvSpPr>
        <p:spPr/>
        <p:txBody>
          <a:bodyPr/>
          <a:lstStyle/>
          <a:p>
            <a:fld id="{2BE07AA2-49A6-4445-B50B-E6AB7AEE38EC}" type="slidenum">
              <a:rPr lang="en-GB" smtClean="0"/>
              <a:t>‹#›</a:t>
            </a:fld>
            <a:endParaRPr lang="en-GB"/>
          </a:p>
        </p:txBody>
      </p:sp>
    </p:spTree>
    <p:extLst>
      <p:ext uri="{BB962C8B-B14F-4D97-AF65-F5344CB8AC3E}">
        <p14:creationId xmlns:p14="http://schemas.microsoft.com/office/powerpoint/2010/main" val="109435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70BF36-420E-E450-AA13-C8DCE00DD287}"/>
              </a:ext>
            </a:extLst>
          </p:cNvPr>
          <p:cNvSpPr>
            <a:spLocks noGrp="1"/>
          </p:cNvSpPr>
          <p:nvPr>
            <p:ph type="dt" sz="half" idx="10"/>
          </p:nvPr>
        </p:nvSpPr>
        <p:spPr/>
        <p:txBody>
          <a:bodyPr/>
          <a:lstStyle/>
          <a:p>
            <a:fld id="{CA0F7835-F782-4AB2-8AB2-BD866DC9B7D0}" type="datetimeFigureOut">
              <a:rPr lang="en-GB" smtClean="0"/>
              <a:t>26/09/2023</a:t>
            </a:fld>
            <a:endParaRPr lang="en-GB"/>
          </a:p>
        </p:txBody>
      </p:sp>
      <p:sp>
        <p:nvSpPr>
          <p:cNvPr id="3" name="Footer Placeholder 2">
            <a:extLst>
              <a:ext uri="{FF2B5EF4-FFF2-40B4-BE49-F238E27FC236}">
                <a16:creationId xmlns:a16="http://schemas.microsoft.com/office/drawing/2014/main" id="{4EBA6B99-42CF-947B-19E6-936A78E063B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88923CA-66A3-3B63-B834-BE660EE71A92}"/>
              </a:ext>
            </a:extLst>
          </p:cNvPr>
          <p:cNvSpPr>
            <a:spLocks noGrp="1"/>
          </p:cNvSpPr>
          <p:nvPr>
            <p:ph type="sldNum" sz="quarter" idx="12"/>
          </p:nvPr>
        </p:nvSpPr>
        <p:spPr/>
        <p:txBody>
          <a:bodyPr/>
          <a:lstStyle/>
          <a:p>
            <a:fld id="{2BE07AA2-49A6-4445-B50B-E6AB7AEE38EC}" type="slidenum">
              <a:rPr lang="en-GB" smtClean="0"/>
              <a:t>‹#›</a:t>
            </a:fld>
            <a:endParaRPr lang="en-GB"/>
          </a:p>
        </p:txBody>
      </p:sp>
    </p:spTree>
    <p:extLst>
      <p:ext uri="{BB962C8B-B14F-4D97-AF65-F5344CB8AC3E}">
        <p14:creationId xmlns:p14="http://schemas.microsoft.com/office/powerpoint/2010/main" val="3470843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5FFDA-A9D5-81AF-30DA-EEFF77E94D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4FF1BE0-45F5-1E95-AEC8-3D6F5258E5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65BB3C2-7679-D2EC-76E5-1CF87AFEC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0C8E523-2EF2-283A-E116-4A6FD0999DB7}"/>
              </a:ext>
            </a:extLst>
          </p:cNvPr>
          <p:cNvSpPr>
            <a:spLocks noGrp="1"/>
          </p:cNvSpPr>
          <p:nvPr>
            <p:ph type="dt" sz="half" idx="10"/>
          </p:nvPr>
        </p:nvSpPr>
        <p:spPr/>
        <p:txBody>
          <a:bodyPr/>
          <a:lstStyle/>
          <a:p>
            <a:fld id="{CA0F7835-F782-4AB2-8AB2-BD866DC9B7D0}" type="datetimeFigureOut">
              <a:rPr lang="en-GB" smtClean="0"/>
              <a:t>26/09/2023</a:t>
            </a:fld>
            <a:endParaRPr lang="en-GB"/>
          </a:p>
        </p:txBody>
      </p:sp>
      <p:sp>
        <p:nvSpPr>
          <p:cNvPr id="6" name="Footer Placeholder 5">
            <a:extLst>
              <a:ext uri="{FF2B5EF4-FFF2-40B4-BE49-F238E27FC236}">
                <a16:creationId xmlns:a16="http://schemas.microsoft.com/office/drawing/2014/main" id="{FCD146E9-0D8B-B229-B865-EAC384079A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246F35-67F6-65EE-217C-62634596E1FF}"/>
              </a:ext>
            </a:extLst>
          </p:cNvPr>
          <p:cNvSpPr>
            <a:spLocks noGrp="1"/>
          </p:cNvSpPr>
          <p:nvPr>
            <p:ph type="sldNum" sz="quarter" idx="12"/>
          </p:nvPr>
        </p:nvSpPr>
        <p:spPr/>
        <p:txBody>
          <a:bodyPr/>
          <a:lstStyle/>
          <a:p>
            <a:fld id="{2BE07AA2-49A6-4445-B50B-E6AB7AEE38EC}" type="slidenum">
              <a:rPr lang="en-GB" smtClean="0"/>
              <a:t>‹#›</a:t>
            </a:fld>
            <a:endParaRPr lang="en-GB"/>
          </a:p>
        </p:txBody>
      </p:sp>
    </p:spTree>
    <p:extLst>
      <p:ext uri="{BB962C8B-B14F-4D97-AF65-F5344CB8AC3E}">
        <p14:creationId xmlns:p14="http://schemas.microsoft.com/office/powerpoint/2010/main" val="1786472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81A5-E19C-B8F3-D91C-756CE1DAF7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A8F78C8-4DDA-E000-AB8F-D31AF149BE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F059D56-166A-7D6B-436F-1D6D79F5B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49B7079-A711-8F87-F5C1-B78DEE771879}"/>
              </a:ext>
            </a:extLst>
          </p:cNvPr>
          <p:cNvSpPr>
            <a:spLocks noGrp="1"/>
          </p:cNvSpPr>
          <p:nvPr>
            <p:ph type="dt" sz="half" idx="10"/>
          </p:nvPr>
        </p:nvSpPr>
        <p:spPr/>
        <p:txBody>
          <a:bodyPr/>
          <a:lstStyle/>
          <a:p>
            <a:fld id="{CA0F7835-F782-4AB2-8AB2-BD866DC9B7D0}" type="datetimeFigureOut">
              <a:rPr lang="en-GB" smtClean="0"/>
              <a:t>26/09/2023</a:t>
            </a:fld>
            <a:endParaRPr lang="en-GB"/>
          </a:p>
        </p:txBody>
      </p:sp>
      <p:sp>
        <p:nvSpPr>
          <p:cNvPr id="6" name="Footer Placeholder 5">
            <a:extLst>
              <a:ext uri="{FF2B5EF4-FFF2-40B4-BE49-F238E27FC236}">
                <a16:creationId xmlns:a16="http://schemas.microsoft.com/office/drawing/2014/main" id="{23595F74-7366-0C06-04A8-1854E2236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B1C308-2892-1DED-5029-FF28375D2BC8}"/>
              </a:ext>
            </a:extLst>
          </p:cNvPr>
          <p:cNvSpPr>
            <a:spLocks noGrp="1"/>
          </p:cNvSpPr>
          <p:nvPr>
            <p:ph type="sldNum" sz="quarter" idx="12"/>
          </p:nvPr>
        </p:nvSpPr>
        <p:spPr/>
        <p:txBody>
          <a:bodyPr/>
          <a:lstStyle/>
          <a:p>
            <a:fld id="{2BE07AA2-49A6-4445-B50B-E6AB7AEE38EC}" type="slidenum">
              <a:rPr lang="en-GB" smtClean="0"/>
              <a:t>‹#›</a:t>
            </a:fld>
            <a:endParaRPr lang="en-GB"/>
          </a:p>
        </p:txBody>
      </p:sp>
    </p:spTree>
    <p:extLst>
      <p:ext uri="{BB962C8B-B14F-4D97-AF65-F5344CB8AC3E}">
        <p14:creationId xmlns:p14="http://schemas.microsoft.com/office/powerpoint/2010/main" val="2360542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1.emf"/><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936FBE-7173-E5E5-25CC-5F49B2B66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D271174-647B-D009-75E0-084F360A56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56D16AB-5F58-1067-AB11-F497FF753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F7835-F782-4AB2-8AB2-BD866DC9B7D0}" type="datetimeFigureOut">
              <a:rPr lang="en-GB" smtClean="0"/>
              <a:t>26/09/2023</a:t>
            </a:fld>
            <a:endParaRPr lang="en-GB"/>
          </a:p>
        </p:txBody>
      </p:sp>
      <p:sp>
        <p:nvSpPr>
          <p:cNvPr id="5" name="Footer Placeholder 4">
            <a:extLst>
              <a:ext uri="{FF2B5EF4-FFF2-40B4-BE49-F238E27FC236}">
                <a16:creationId xmlns:a16="http://schemas.microsoft.com/office/drawing/2014/main" id="{A27D2EEF-77CE-5D15-E0FA-F857C00D22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F2C855-9C2B-1680-D073-C09F25349B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07AA2-49A6-4445-B50B-E6AB7AEE38EC}" type="slidenum">
              <a:rPr lang="en-GB" smtClean="0"/>
              <a:t>‹#›</a:t>
            </a:fld>
            <a:endParaRPr lang="en-GB"/>
          </a:p>
        </p:txBody>
      </p:sp>
      <p:sp>
        <p:nvSpPr>
          <p:cNvPr id="10" name="TextBox 9">
            <a:extLst>
              <a:ext uri="{FF2B5EF4-FFF2-40B4-BE49-F238E27FC236}">
                <a16:creationId xmlns:a16="http://schemas.microsoft.com/office/drawing/2014/main" id="{8243CF8D-EFC5-7012-FF29-20914FB8B361}"/>
              </a:ext>
            </a:extLst>
          </p:cNvPr>
          <p:cNvSpPr txBox="1"/>
          <p:nvPr>
            <p:extLst>
              <p:ext uri="{1162E1C5-73C7-4A58-AE30-91384D911F3F}">
                <p184:classification xmlns:p184="http://schemas.microsoft.com/office/powerpoint/2018/4/main" val="ftr"/>
              </p:ext>
            </p:extLst>
          </p:nvPr>
        </p:nvSpPr>
        <p:spPr>
          <a:xfrm>
            <a:off x="5811838" y="6690360"/>
            <a:ext cx="600075" cy="167640"/>
          </a:xfrm>
          <a:prstGeom prst="rect">
            <a:avLst/>
          </a:prstGeom>
        </p:spPr>
        <p:txBody>
          <a:bodyPr horzOverflow="overflow" lIns="0" tIns="0" rIns="0" bIns="0">
            <a:spAutoFit/>
          </a:bodyPr>
          <a:lstStyle/>
          <a:p>
            <a:pPr algn="l"/>
            <a:r>
              <a:rPr lang="en-US" sz="1100">
                <a:solidFill>
                  <a:srgbClr val="3171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2564223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descr="Falmouth University logo">
            <a:extLst>
              <a:ext uri="{FF2B5EF4-FFF2-40B4-BE49-F238E27FC236}">
                <a16:creationId xmlns:a16="http://schemas.microsoft.com/office/drawing/2014/main" id="{76CC0739-0FAB-6744-889A-BFD81ADB906A}"/>
              </a:ext>
            </a:extLst>
          </p:cNvPr>
          <p:cNvPicPr>
            <a:picLocks noChangeAspect="1"/>
          </p:cNvPicPr>
          <p:nvPr userDrawn="1"/>
        </p:nvPicPr>
        <p:blipFill>
          <a:blip r:embed="rId24">
            <a:alphaModFix/>
            <a:lum bright="-100000" contrast="-100000"/>
            <a:extLst>
              <a:ext uri="{28A0092B-C50C-407E-A947-70E740481C1C}">
                <a14:useLocalDpi xmlns:a14="http://schemas.microsoft.com/office/drawing/2010/main" val="0"/>
              </a:ext>
            </a:extLst>
          </a:blip>
          <a:stretch>
            <a:fillRect/>
          </a:stretch>
        </p:blipFill>
        <p:spPr>
          <a:xfrm>
            <a:off x="458796" y="463885"/>
            <a:ext cx="1923893" cy="474248"/>
          </a:xfrm>
          <a:prstGeom prst="rect">
            <a:avLst/>
          </a:prstGeom>
        </p:spPr>
      </p:pic>
      <p:sp>
        <p:nvSpPr>
          <p:cNvPr id="6" name="TextBox 5">
            <a:extLst>
              <a:ext uri="{FF2B5EF4-FFF2-40B4-BE49-F238E27FC236}">
                <a16:creationId xmlns:a16="http://schemas.microsoft.com/office/drawing/2014/main" id="{5468FCE2-FB9E-E2C6-C7F0-FA3D5D577F83}"/>
              </a:ext>
            </a:extLst>
          </p:cNvPr>
          <p:cNvSpPr txBox="1"/>
          <p:nvPr>
            <p:extLst>
              <p:ext uri="{1162E1C5-73C7-4A58-AE30-91384D911F3F}">
                <p184:classification xmlns:p184="http://schemas.microsoft.com/office/powerpoint/2018/4/main" val="ftr"/>
              </p:ext>
            </p:extLst>
          </p:nvPr>
        </p:nvSpPr>
        <p:spPr>
          <a:xfrm>
            <a:off x="5811838" y="6690360"/>
            <a:ext cx="600075" cy="167640"/>
          </a:xfrm>
          <a:prstGeom prst="rect">
            <a:avLst/>
          </a:prstGeom>
        </p:spPr>
        <p:txBody>
          <a:bodyPr horzOverflow="overflow" lIns="0" tIns="0" rIns="0" bIns="0">
            <a:spAutoFit/>
          </a:bodyPr>
          <a:lstStyle/>
          <a:p>
            <a:pPr algn="l"/>
            <a:r>
              <a:rPr lang="en-US" sz="1100">
                <a:solidFill>
                  <a:srgbClr val="3171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1133892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Lst>
  <p:txStyles>
    <p:title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Beth.sennett@falmouth.ac.uk" TargetMode="External"/><Relationship Id="rId5" Type="http://schemas.openxmlformats.org/officeDocument/2006/relationships/image" Target="../media/image5.jpeg"/><Relationship Id="rId4" Type="http://schemas.openxmlformats.org/officeDocument/2006/relationships/hyperlink" Target="mailto:Esther.cummins@falmouth.ac.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146F-D2F6-A687-8664-F71CA3F2D2BC}"/>
              </a:ext>
            </a:extLst>
          </p:cNvPr>
          <p:cNvSpPr>
            <a:spLocks noGrp="1"/>
          </p:cNvSpPr>
          <p:nvPr>
            <p:ph type="ctrTitle"/>
          </p:nvPr>
        </p:nvSpPr>
        <p:spPr>
          <a:xfrm>
            <a:off x="7108354" y="1296059"/>
            <a:ext cx="5015698" cy="3456183"/>
          </a:xfrm>
        </p:spPr>
        <p:txBody>
          <a:bodyPr anchor="b">
            <a:noAutofit/>
          </a:bodyPr>
          <a:lstStyle/>
          <a:p>
            <a:r>
              <a:rPr lang="en-GB" sz="5400" b="1" dirty="0"/>
              <a:t>Embedding study skills </a:t>
            </a:r>
            <a:br>
              <a:rPr lang="en-GB" sz="5400" b="1" dirty="0"/>
            </a:br>
            <a:r>
              <a:rPr lang="en-GB" sz="4000" b="1" dirty="0">
                <a:effectLst/>
              </a:rPr>
              <a:t>to improve student feedback and retention</a:t>
            </a:r>
            <a:endParaRPr lang="en-GB" sz="4000" b="1" dirty="0">
              <a:cs typeface="Calibri Light"/>
            </a:endParaRPr>
          </a:p>
        </p:txBody>
      </p:sp>
      <p:sp>
        <p:nvSpPr>
          <p:cNvPr id="3" name="Subtitle 2">
            <a:extLst>
              <a:ext uri="{FF2B5EF4-FFF2-40B4-BE49-F238E27FC236}">
                <a16:creationId xmlns:a16="http://schemas.microsoft.com/office/drawing/2014/main" id="{3E40627C-205E-B38C-A327-FA2FA7C1DA15}"/>
              </a:ext>
            </a:extLst>
          </p:cNvPr>
          <p:cNvSpPr>
            <a:spLocks noGrp="1"/>
          </p:cNvSpPr>
          <p:nvPr>
            <p:ph type="subTitle" idx="1"/>
          </p:nvPr>
        </p:nvSpPr>
        <p:spPr>
          <a:xfrm>
            <a:off x="7104210" y="5557540"/>
            <a:ext cx="3558899" cy="1147863"/>
          </a:xfrm>
        </p:spPr>
        <p:txBody>
          <a:bodyPr anchor="t">
            <a:normAutofit/>
          </a:bodyPr>
          <a:lstStyle/>
          <a:p>
            <a:pPr algn="l"/>
            <a:r>
              <a:rPr lang="en-GB" sz="2800" dirty="0"/>
              <a:t>Esther Cummins and Beth Sennett</a:t>
            </a:r>
          </a:p>
        </p:txBody>
      </p:sp>
      <p:sp>
        <p:nvSpPr>
          <p:cNvPr id="42" name="Freeform: Shape 1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Image of a student desk with a laptop, books and planners">
            <a:extLst>
              <a:ext uri="{FF2B5EF4-FFF2-40B4-BE49-F238E27FC236}">
                <a16:creationId xmlns:a16="http://schemas.microsoft.com/office/drawing/2014/main" id="{BFFEE223-E8FD-44E8-C9FC-24294E1C4A90}"/>
              </a:ext>
            </a:extLst>
          </p:cNvPr>
          <p:cNvPicPr>
            <a:picLocks noChangeAspect="1"/>
          </p:cNvPicPr>
          <p:nvPr/>
        </p:nvPicPr>
        <p:blipFill rotWithShape="1">
          <a:blip r:embed="rId3"/>
          <a:srcRect l="10691" r="16544"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1368003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5E4FF"/>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92ED56F-8B18-2A29-3FB3-B3C713D5B7B7}"/>
              </a:ext>
            </a:extLst>
          </p:cNvPr>
          <p:cNvGraphicFramePr>
            <a:graphicFrameLocks noGrp="1"/>
          </p:cNvGraphicFramePr>
          <p:nvPr>
            <p:extLst>
              <p:ext uri="{D42A27DB-BD31-4B8C-83A1-F6EECF244321}">
                <p14:modId xmlns:p14="http://schemas.microsoft.com/office/powerpoint/2010/main" val="3437126840"/>
              </p:ext>
            </p:extLst>
          </p:nvPr>
        </p:nvGraphicFramePr>
        <p:xfrm>
          <a:off x="316273" y="157624"/>
          <a:ext cx="5639715" cy="6583680"/>
        </p:xfrm>
        <a:graphic>
          <a:graphicData uri="http://schemas.openxmlformats.org/drawingml/2006/table">
            <a:tbl>
              <a:tblPr firstRow="1"/>
              <a:tblGrid>
                <a:gridCol w="1063420">
                  <a:extLst>
                    <a:ext uri="{9D8B030D-6E8A-4147-A177-3AD203B41FA5}">
                      <a16:colId xmlns:a16="http://schemas.microsoft.com/office/drawing/2014/main" val="185507710"/>
                    </a:ext>
                  </a:extLst>
                </a:gridCol>
                <a:gridCol w="4576295">
                  <a:extLst>
                    <a:ext uri="{9D8B030D-6E8A-4147-A177-3AD203B41FA5}">
                      <a16:colId xmlns:a16="http://schemas.microsoft.com/office/drawing/2014/main" val="1248048648"/>
                    </a:ext>
                  </a:extLst>
                </a:gridCol>
              </a:tblGrid>
              <a:tr h="457200">
                <a:tc gridSpan="2">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2200" b="1" dirty="0">
                          <a:solidFill>
                            <a:srgbClr val="FFFFFF"/>
                          </a:solidFill>
                        </a:rPr>
                        <a:t>  Subject Specific Skills - Education Specialism</a:t>
                      </a:r>
                      <a:r>
                        <a:rPr lang="en-GB" sz="2200" dirty="0">
                          <a:solidFill>
                            <a:srgbClr val="FFFFFF"/>
                          </a:solidFill>
                        </a:rPr>
                        <a:t> </a:t>
                      </a:r>
                      <a:endParaRPr lang="en-US" sz="2200" dirty="0">
                        <a:solidFill>
                          <a:srgbClr val="FFFFFF"/>
                        </a:solidFill>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2060"/>
                    </a:solidFill>
                  </a:tcPr>
                </a:tc>
                <a:tc hMerge="1">
                  <a:txBody>
                    <a:bodyPr/>
                    <a:lstStyle/>
                    <a:p>
                      <a:pPr algn="l" fontAlgn="t"/>
                      <a:endParaRPr lang="en-GB" sz="2200" b="0" i="0" dirty="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79430718"/>
                  </a:ext>
                </a:extLst>
              </a:tr>
              <a:tr h="457200">
                <a:tc>
                  <a:txBody>
                    <a:bodyPr/>
                    <a:lstStyle/>
                    <a:p>
                      <a:pPr algn="l" fontAlgn="t"/>
                      <a:r>
                        <a:rPr lang="en-GB" sz="2200" b="0" i="0" dirty="0">
                          <a:solidFill>
                            <a:srgbClr val="333333"/>
                          </a:solidFill>
                          <a:effectLst/>
                          <a:latin typeface="Calibri"/>
                        </a:rPr>
                        <a:t>Week 1 </a:t>
                      </a:r>
                      <a:endParaRPr lang="en-GB" sz="2200" b="0" i="0" dirty="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l" fontAlgn="t"/>
                      <a:r>
                        <a:rPr lang="en-GB" sz="2200" b="0" i="0" dirty="0">
                          <a:solidFill>
                            <a:srgbClr val="333333"/>
                          </a:solidFill>
                          <a:effectLst/>
                          <a:latin typeface="Calibri"/>
                        </a:rPr>
                        <a:t>Who am I as a learner? </a:t>
                      </a:r>
                      <a:endParaRPr lang="en-GB" sz="2200" b="0" i="0" dirty="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82712516"/>
                  </a:ext>
                </a:extLst>
              </a:tr>
              <a:tr h="457200">
                <a:tc>
                  <a:txBody>
                    <a:bodyPr/>
                    <a:lstStyle/>
                    <a:p>
                      <a:pPr algn="l" fontAlgn="t"/>
                      <a:r>
                        <a:rPr lang="en-GB" sz="2200" b="0" i="0" dirty="0">
                          <a:solidFill>
                            <a:srgbClr val="333333"/>
                          </a:solidFill>
                          <a:effectLst/>
                          <a:latin typeface="Calibri"/>
                        </a:rPr>
                        <a:t>Week 2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l" fontAlgn="t"/>
                      <a:r>
                        <a:rPr lang="en-GB" sz="2200" b="0" i="0" dirty="0">
                          <a:solidFill>
                            <a:srgbClr val="333333"/>
                          </a:solidFill>
                          <a:effectLst/>
                          <a:latin typeface="Calibri"/>
                        </a:rPr>
                        <a:t>How do I learn?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371954895"/>
                  </a:ext>
                </a:extLst>
              </a:tr>
              <a:tr h="457200">
                <a:tc>
                  <a:txBody>
                    <a:bodyPr/>
                    <a:lstStyle/>
                    <a:p>
                      <a:pPr algn="l" fontAlgn="t"/>
                      <a:r>
                        <a:rPr lang="en-GB" sz="2200" b="0" i="0" dirty="0">
                          <a:solidFill>
                            <a:srgbClr val="333333"/>
                          </a:solidFill>
                          <a:effectLst/>
                          <a:latin typeface="Calibri"/>
                        </a:rPr>
                        <a:t>Week 3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l" fontAlgn="t"/>
                      <a:r>
                        <a:rPr lang="en-GB" sz="2200" b="0" i="0" dirty="0">
                          <a:solidFill>
                            <a:srgbClr val="333333"/>
                          </a:solidFill>
                          <a:effectLst/>
                          <a:latin typeface="Calibri"/>
                        </a:rPr>
                        <a:t>How do I teach?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44738570"/>
                  </a:ext>
                </a:extLst>
              </a:tr>
              <a:tr h="457200">
                <a:tc>
                  <a:txBody>
                    <a:bodyPr/>
                    <a:lstStyle/>
                    <a:p>
                      <a:pPr algn="l" fontAlgn="t"/>
                      <a:r>
                        <a:rPr lang="en-GB" sz="2200" b="0" i="0" dirty="0">
                          <a:solidFill>
                            <a:srgbClr val="333333"/>
                          </a:solidFill>
                          <a:effectLst/>
                          <a:latin typeface="Calibri"/>
                        </a:rPr>
                        <a:t>Week 4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l" fontAlgn="t"/>
                      <a:r>
                        <a:rPr lang="en-GB" sz="2200" b="0" i="0" dirty="0">
                          <a:solidFill>
                            <a:srgbClr val="333333"/>
                          </a:solidFill>
                          <a:effectLst/>
                          <a:latin typeface="Calibri"/>
                        </a:rPr>
                        <a:t>What is inclusive teaching and learning?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82321395"/>
                  </a:ext>
                </a:extLst>
              </a:tr>
              <a:tr h="457200">
                <a:tc>
                  <a:txBody>
                    <a:bodyPr/>
                    <a:lstStyle/>
                    <a:p>
                      <a:pPr algn="l" fontAlgn="t"/>
                      <a:r>
                        <a:rPr lang="en-GB" sz="2200" b="0" i="0" dirty="0">
                          <a:solidFill>
                            <a:srgbClr val="333333"/>
                          </a:solidFill>
                          <a:effectLst/>
                          <a:latin typeface="Calibri"/>
                        </a:rPr>
                        <a:t>Week 5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l" fontAlgn="t"/>
                      <a:r>
                        <a:rPr lang="en-GB" sz="2200" b="0" i="0" dirty="0">
                          <a:solidFill>
                            <a:srgbClr val="333333"/>
                          </a:solidFill>
                          <a:effectLst/>
                          <a:latin typeface="Calibri"/>
                        </a:rPr>
                        <a:t>What does wellbeing look like in educational settings?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17847999"/>
                  </a:ext>
                </a:extLst>
              </a:tr>
              <a:tr h="457200">
                <a:tc>
                  <a:txBody>
                    <a:bodyPr/>
                    <a:lstStyle/>
                    <a:p>
                      <a:pPr algn="l" fontAlgn="t"/>
                      <a:r>
                        <a:rPr lang="en-GB" sz="2200" b="0" i="0" dirty="0">
                          <a:solidFill>
                            <a:srgbClr val="333333"/>
                          </a:solidFill>
                          <a:effectLst/>
                          <a:latin typeface="Calibri"/>
                        </a:rPr>
                        <a:t>Week 6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l" fontAlgn="t"/>
                      <a:r>
                        <a:rPr lang="en-GB" sz="2200" b="0" i="0" dirty="0">
                          <a:solidFill>
                            <a:srgbClr val="333333"/>
                          </a:solidFill>
                          <a:effectLst/>
                          <a:latin typeface="Calibri"/>
                        </a:rPr>
                        <a:t>What does an inclusive curriculum look like?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930180993"/>
                  </a:ext>
                </a:extLst>
              </a:tr>
              <a:tr h="457200">
                <a:tc>
                  <a:txBody>
                    <a:bodyPr/>
                    <a:lstStyle/>
                    <a:p>
                      <a:pPr algn="l" fontAlgn="t"/>
                      <a:r>
                        <a:rPr lang="en-GB" sz="2200" b="0" i="0" dirty="0">
                          <a:solidFill>
                            <a:srgbClr val="333333"/>
                          </a:solidFill>
                          <a:effectLst/>
                          <a:latin typeface="Calibri"/>
                        </a:rPr>
                        <a:t>Week 7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l" fontAlgn="t"/>
                      <a:r>
                        <a:rPr lang="en-GB" sz="2200" b="0" i="0" dirty="0">
                          <a:solidFill>
                            <a:srgbClr val="333333"/>
                          </a:solidFill>
                          <a:effectLst/>
                          <a:latin typeface="Calibri"/>
                        </a:rPr>
                        <a:t>Study week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1479573"/>
                  </a:ext>
                </a:extLst>
              </a:tr>
              <a:tr h="457200">
                <a:tc>
                  <a:txBody>
                    <a:bodyPr/>
                    <a:lstStyle/>
                    <a:p>
                      <a:pPr algn="l" fontAlgn="t"/>
                      <a:r>
                        <a:rPr lang="en-GB" sz="2200" b="0" i="0" dirty="0">
                          <a:solidFill>
                            <a:srgbClr val="333333"/>
                          </a:solidFill>
                          <a:effectLst/>
                          <a:latin typeface="Calibri"/>
                        </a:rPr>
                        <a:t>Week 8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l" fontAlgn="t"/>
                      <a:r>
                        <a:rPr lang="en-GB" sz="2200" b="0" i="0" dirty="0">
                          <a:solidFill>
                            <a:srgbClr val="333333"/>
                          </a:solidFill>
                          <a:effectLst/>
                          <a:latin typeface="Calibri"/>
                        </a:rPr>
                        <a:t>What makes a good leader?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484104870"/>
                  </a:ext>
                </a:extLst>
              </a:tr>
              <a:tr h="457200">
                <a:tc>
                  <a:txBody>
                    <a:bodyPr/>
                    <a:lstStyle/>
                    <a:p>
                      <a:pPr algn="l" fontAlgn="t"/>
                      <a:r>
                        <a:rPr lang="en-GB" sz="2200" b="0" i="0" dirty="0">
                          <a:solidFill>
                            <a:srgbClr val="333333"/>
                          </a:solidFill>
                          <a:effectLst/>
                          <a:latin typeface="Calibri"/>
                        </a:rPr>
                        <a:t>Week 9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l" fontAlgn="t"/>
                      <a:r>
                        <a:rPr lang="en-GB" sz="2200" b="0" i="0" dirty="0">
                          <a:solidFill>
                            <a:srgbClr val="333333"/>
                          </a:solidFill>
                          <a:effectLst/>
                          <a:latin typeface="Calibri"/>
                        </a:rPr>
                        <a:t>How do I lead projects?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61692993"/>
                  </a:ext>
                </a:extLst>
              </a:tr>
              <a:tr h="457200">
                <a:tc>
                  <a:txBody>
                    <a:bodyPr/>
                    <a:lstStyle/>
                    <a:p>
                      <a:pPr algn="l" fontAlgn="t"/>
                      <a:r>
                        <a:rPr lang="en-GB" sz="2200" b="0" i="0" dirty="0">
                          <a:solidFill>
                            <a:srgbClr val="333333"/>
                          </a:solidFill>
                          <a:effectLst/>
                          <a:latin typeface="Calibri"/>
                        </a:rPr>
                        <a:t>Week 10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l" fontAlgn="t"/>
                      <a:r>
                        <a:rPr lang="en-GB" sz="2200" b="0" i="0" dirty="0">
                          <a:solidFill>
                            <a:srgbClr val="333333"/>
                          </a:solidFill>
                          <a:effectLst/>
                          <a:latin typeface="Calibri"/>
                        </a:rPr>
                        <a:t>What do I value?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734937472"/>
                  </a:ext>
                </a:extLst>
              </a:tr>
              <a:tr h="457200">
                <a:tc>
                  <a:txBody>
                    <a:bodyPr/>
                    <a:lstStyle/>
                    <a:p>
                      <a:pPr algn="l" fontAlgn="t"/>
                      <a:r>
                        <a:rPr lang="en-GB" sz="2200" b="0" i="0" dirty="0">
                          <a:solidFill>
                            <a:srgbClr val="333333"/>
                          </a:solidFill>
                          <a:effectLst/>
                          <a:latin typeface="Calibri"/>
                        </a:rPr>
                        <a:t>Week 11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l" fontAlgn="t"/>
                      <a:r>
                        <a:rPr lang="en-GB" sz="2200" b="0" i="0" dirty="0">
                          <a:solidFill>
                            <a:srgbClr val="333333"/>
                          </a:solidFill>
                          <a:effectLst/>
                          <a:latin typeface="Calibri"/>
                        </a:rPr>
                        <a:t>What have I learnt?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0451222"/>
                  </a:ext>
                </a:extLst>
              </a:tr>
              <a:tr h="457200">
                <a:tc>
                  <a:txBody>
                    <a:bodyPr/>
                    <a:lstStyle/>
                    <a:p>
                      <a:pPr algn="l" fontAlgn="t"/>
                      <a:r>
                        <a:rPr lang="en-GB" sz="2200" b="0" i="0" dirty="0">
                          <a:solidFill>
                            <a:srgbClr val="333333"/>
                          </a:solidFill>
                          <a:effectLst/>
                          <a:latin typeface="Calibri"/>
                        </a:rPr>
                        <a:t>Week 12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l" fontAlgn="t"/>
                      <a:r>
                        <a:rPr lang="en-GB" sz="2200" b="0" i="0" dirty="0">
                          <a:solidFill>
                            <a:srgbClr val="333333"/>
                          </a:solidFill>
                          <a:effectLst/>
                          <a:latin typeface="Calibri"/>
                        </a:rPr>
                        <a:t>Reflecting and evaluating </a:t>
                      </a:r>
                      <a:endParaRPr lang="en-GB" sz="2200" b="0" i="0" dirty="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36610950"/>
                  </a:ext>
                </a:extLst>
              </a:tr>
            </a:tbl>
          </a:graphicData>
        </a:graphic>
      </p:graphicFrame>
      <p:graphicFrame>
        <p:nvGraphicFramePr>
          <p:cNvPr id="7" name="Table 6">
            <a:extLst>
              <a:ext uri="{FF2B5EF4-FFF2-40B4-BE49-F238E27FC236}">
                <a16:creationId xmlns:a16="http://schemas.microsoft.com/office/drawing/2014/main" id="{914CED7B-20A8-A0FE-7C06-D50CDC5DA33C}"/>
              </a:ext>
            </a:extLst>
          </p:cNvPr>
          <p:cNvGraphicFramePr>
            <a:graphicFrameLocks noGrp="1"/>
          </p:cNvGraphicFramePr>
          <p:nvPr>
            <p:extLst>
              <p:ext uri="{D42A27DB-BD31-4B8C-83A1-F6EECF244321}">
                <p14:modId xmlns:p14="http://schemas.microsoft.com/office/powerpoint/2010/main" val="2577436406"/>
              </p:ext>
            </p:extLst>
          </p:nvPr>
        </p:nvGraphicFramePr>
        <p:xfrm>
          <a:off x="6223207" y="202854"/>
          <a:ext cx="5673074" cy="6538450"/>
        </p:xfrm>
        <a:graphic>
          <a:graphicData uri="http://schemas.openxmlformats.org/drawingml/2006/table">
            <a:tbl>
              <a:tblPr firstRow="1"/>
              <a:tblGrid>
                <a:gridCol w="1118489">
                  <a:extLst>
                    <a:ext uri="{9D8B030D-6E8A-4147-A177-3AD203B41FA5}">
                      <a16:colId xmlns:a16="http://schemas.microsoft.com/office/drawing/2014/main" val="1133523970"/>
                    </a:ext>
                  </a:extLst>
                </a:gridCol>
                <a:gridCol w="4554585">
                  <a:extLst>
                    <a:ext uri="{9D8B030D-6E8A-4147-A177-3AD203B41FA5}">
                      <a16:colId xmlns:a16="http://schemas.microsoft.com/office/drawing/2014/main" val="3587219502"/>
                    </a:ext>
                  </a:extLst>
                </a:gridCol>
              </a:tblGrid>
              <a:tr h="457200">
                <a:tc gridSpan="2">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2200" b="1" dirty="0">
                          <a:solidFill>
                            <a:srgbClr val="FFFFFF"/>
                          </a:solidFill>
                          <a:ea typeface="+mn-lt"/>
                          <a:cs typeface="+mn-lt"/>
                        </a:rPr>
                        <a:t>  Academic Skills</a:t>
                      </a:r>
                      <a:r>
                        <a:rPr lang="en-GB" sz="2200" dirty="0">
                          <a:solidFill>
                            <a:srgbClr val="FFFFFF"/>
                          </a:solidFill>
                          <a:ea typeface="+mn-lt"/>
                          <a:cs typeface="+mn-lt"/>
                        </a:rPr>
                        <a:t> </a:t>
                      </a:r>
                      <a:endParaRPr lang="en-US" sz="2400" dirty="0">
                        <a:solidFill>
                          <a:srgbClr val="FFFFFF"/>
                        </a:solidFill>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2060"/>
                    </a:solidFill>
                  </a:tcPr>
                </a:tc>
                <a:tc hMerge="1">
                  <a:txBody>
                    <a:bodyPr/>
                    <a:lstStyle/>
                    <a:p>
                      <a:pPr algn="l" fontAlgn="t"/>
                      <a:endParaRPr lang="en-GB" sz="2200" b="0" i="0" dirty="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80385071"/>
                  </a:ext>
                </a:extLst>
              </a:tr>
              <a:tr h="457200">
                <a:tc>
                  <a:txBody>
                    <a:bodyPr/>
                    <a:lstStyle/>
                    <a:p>
                      <a:pPr algn="l" fontAlgn="t"/>
                      <a:r>
                        <a:rPr lang="en-GB" sz="2200" b="0" i="0" dirty="0">
                          <a:solidFill>
                            <a:srgbClr val="333333"/>
                          </a:solidFill>
                          <a:effectLst/>
                          <a:latin typeface="Calibri"/>
                        </a:rPr>
                        <a:t>Week 1 </a:t>
                      </a:r>
                      <a:endParaRPr lang="en-GB" sz="2200" b="0" i="0" dirty="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t"/>
                      <a:r>
                        <a:rPr lang="en-GB" sz="2200" b="0" i="0" dirty="0">
                          <a:solidFill>
                            <a:srgbClr val="333333"/>
                          </a:solidFill>
                          <a:effectLst/>
                          <a:latin typeface="Calibri"/>
                        </a:rPr>
                        <a:t>Finding academic literature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67702216"/>
                  </a:ext>
                </a:extLst>
              </a:tr>
              <a:tr h="457200">
                <a:tc>
                  <a:txBody>
                    <a:bodyPr/>
                    <a:lstStyle/>
                    <a:p>
                      <a:pPr algn="l" fontAlgn="t"/>
                      <a:r>
                        <a:rPr lang="en-GB" sz="2200" b="0" i="0" dirty="0">
                          <a:solidFill>
                            <a:srgbClr val="333333"/>
                          </a:solidFill>
                          <a:effectLst/>
                          <a:latin typeface="Calibri"/>
                        </a:rPr>
                        <a:t>Week 2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t"/>
                      <a:r>
                        <a:rPr lang="en-GB" sz="2200" b="0" i="0" dirty="0">
                          <a:solidFill>
                            <a:srgbClr val="333333"/>
                          </a:solidFill>
                          <a:effectLst/>
                          <a:latin typeface="Calibri"/>
                        </a:rPr>
                        <a:t>Reading critically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023750290"/>
                  </a:ext>
                </a:extLst>
              </a:tr>
              <a:tr h="457200">
                <a:tc>
                  <a:txBody>
                    <a:bodyPr/>
                    <a:lstStyle/>
                    <a:p>
                      <a:pPr algn="l" fontAlgn="t"/>
                      <a:r>
                        <a:rPr lang="en-GB" sz="2200" b="0" i="0" dirty="0">
                          <a:solidFill>
                            <a:srgbClr val="333333"/>
                          </a:solidFill>
                          <a:effectLst/>
                          <a:latin typeface="Calibri"/>
                        </a:rPr>
                        <a:t>Week 3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t"/>
                      <a:r>
                        <a:rPr lang="en-GB" sz="2200" b="0" i="0" dirty="0">
                          <a:solidFill>
                            <a:srgbClr val="333333"/>
                          </a:solidFill>
                          <a:effectLst/>
                          <a:latin typeface="Calibri"/>
                        </a:rPr>
                        <a:t>Referencing using APA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62528562"/>
                  </a:ext>
                </a:extLst>
              </a:tr>
              <a:tr h="688258">
                <a:tc>
                  <a:txBody>
                    <a:bodyPr/>
                    <a:lstStyle/>
                    <a:p>
                      <a:pPr algn="l" fontAlgn="t"/>
                      <a:r>
                        <a:rPr lang="en-GB" sz="2200" b="0" i="0" dirty="0">
                          <a:solidFill>
                            <a:srgbClr val="333333"/>
                          </a:solidFill>
                          <a:effectLst/>
                          <a:latin typeface="Calibri"/>
                        </a:rPr>
                        <a:t>Week 4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t"/>
                      <a:r>
                        <a:rPr lang="en-GB" sz="2200" b="0" i="0" dirty="0">
                          <a:solidFill>
                            <a:srgbClr val="333333"/>
                          </a:solidFill>
                          <a:effectLst/>
                          <a:latin typeface="Calibri"/>
                        </a:rPr>
                        <a:t>Writing critical paragraphs </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940363686"/>
                  </a:ext>
                </a:extLst>
              </a:tr>
              <a:tr h="622709">
                <a:tc>
                  <a:txBody>
                    <a:bodyPr/>
                    <a:lstStyle/>
                    <a:p>
                      <a:pPr algn="l" fontAlgn="t"/>
                      <a:r>
                        <a:rPr lang="en-GB" sz="2200" b="0" i="0" dirty="0">
                          <a:solidFill>
                            <a:srgbClr val="333333"/>
                          </a:solidFill>
                          <a:effectLst/>
                          <a:latin typeface="Calibri"/>
                        </a:rPr>
                        <a:t>Week 5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t"/>
                      <a:r>
                        <a:rPr lang="en-GB" sz="2200" b="0" i="0" dirty="0">
                          <a:solidFill>
                            <a:srgbClr val="333333"/>
                          </a:solidFill>
                          <a:effectLst/>
                          <a:latin typeface="Calibri"/>
                        </a:rPr>
                        <a:t>Writing critical paragraphs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66788725"/>
                  </a:ext>
                </a:extLst>
              </a:tr>
              <a:tr h="655483">
                <a:tc>
                  <a:txBody>
                    <a:bodyPr/>
                    <a:lstStyle/>
                    <a:p>
                      <a:pPr algn="l" fontAlgn="t"/>
                      <a:r>
                        <a:rPr lang="en-GB" sz="2200" b="0" i="0" dirty="0">
                          <a:solidFill>
                            <a:srgbClr val="333333"/>
                          </a:solidFill>
                          <a:effectLst/>
                          <a:latin typeface="Calibri"/>
                        </a:rPr>
                        <a:t>Week 6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t"/>
                      <a:r>
                        <a:rPr lang="en-GB" sz="2200" b="0" i="0" dirty="0">
                          <a:solidFill>
                            <a:srgbClr val="333333"/>
                          </a:solidFill>
                          <a:effectLst/>
                          <a:latin typeface="Calibri"/>
                        </a:rPr>
                        <a:t>Linking paragraphs and sections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876117807"/>
                  </a:ext>
                </a:extLst>
              </a:tr>
              <a:tr h="457200">
                <a:tc>
                  <a:txBody>
                    <a:bodyPr/>
                    <a:lstStyle/>
                    <a:p>
                      <a:pPr algn="l" fontAlgn="t"/>
                      <a:r>
                        <a:rPr lang="en-GB" sz="2200" b="0" i="0" dirty="0">
                          <a:solidFill>
                            <a:srgbClr val="333333"/>
                          </a:solidFill>
                          <a:effectLst/>
                          <a:latin typeface="Calibri"/>
                        </a:rPr>
                        <a:t>Week 7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t"/>
                      <a:r>
                        <a:rPr lang="en-GB" sz="2200" b="0" i="0" dirty="0">
                          <a:solidFill>
                            <a:srgbClr val="333333"/>
                          </a:solidFill>
                          <a:effectLst/>
                          <a:latin typeface="Calibri"/>
                        </a:rPr>
                        <a:t>Planning assignments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72141812"/>
                  </a:ext>
                </a:extLst>
              </a:tr>
              <a:tr h="457200">
                <a:tc>
                  <a:txBody>
                    <a:bodyPr/>
                    <a:lstStyle/>
                    <a:p>
                      <a:pPr algn="l" fontAlgn="t"/>
                      <a:r>
                        <a:rPr lang="en-GB" sz="2200" b="0" i="0" dirty="0">
                          <a:solidFill>
                            <a:srgbClr val="333333"/>
                          </a:solidFill>
                          <a:effectLst/>
                          <a:latin typeface="Calibri"/>
                        </a:rPr>
                        <a:t>Week 8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t"/>
                      <a:r>
                        <a:rPr lang="en-GB" sz="2200" b="0" i="0" dirty="0">
                          <a:solidFill>
                            <a:srgbClr val="333333"/>
                          </a:solidFill>
                          <a:effectLst/>
                          <a:latin typeface="Calibri"/>
                        </a:rPr>
                        <a:t>Defining concepts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658583286"/>
                  </a:ext>
                </a:extLst>
              </a:tr>
              <a:tr h="457200">
                <a:tc>
                  <a:txBody>
                    <a:bodyPr/>
                    <a:lstStyle/>
                    <a:p>
                      <a:pPr algn="l" fontAlgn="t"/>
                      <a:r>
                        <a:rPr lang="en-GB" sz="2200" b="0" i="0" dirty="0">
                          <a:solidFill>
                            <a:srgbClr val="333333"/>
                          </a:solidFill>
                          <a:effectLst/>
                          <a:latin typeface="Calibri"/>
                        </a:rPr>
                        <a:t>Week 9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t"/>
                      <a:r>
                        <a:rPr lang="en-GB" sz="2200" b="0" i="0" dirty="0">
                          <a:solidFill>
                            <a:srgbClr val="333333"/>
                          </a:solidFill>
                          <a:effectLst/>
                          <a:latin typeface="Calibri"/>
                        </a:rPr>
                        <a:t>Writing concisely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07649329"/>
                  </a:ext>
                </a:extLst>
              </a:tr>
              <a:tr h="457200">
                <a:tc>
                  <a:txBody>
                    <a:bodyPr/>
                    <a:lstStyle/>
                    <a:p>
                      <a:pPr algn="l" fontAlgn="t"/>
                      <a:r>
                        <a:rPr lang="en-GB" sz="2200" b="0" i="0" dirty="0">
                          <a:solidFill>
                            <a:srgbClr val="333333"/>
                          </a:solidFill>
                          <a:effectLst/>
                          <a:latin typeface="Calibri"/>
                        </a:rPr>
                        <a:t>Week 10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t"/>
                      <a:r>
                        <a:rPr lang="en-GB" sz="2200" b="0" i="0" dirty="0">
                          <a:solidFill>
                            <a:srgbClr val="333333"/>
                          </a:solidFill>
                          <a:effectLst/>
                          <a:latin typeface="Calibri"/>
                        </a:rPr>
                        <a:t>Writing against criteria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511837101"/>
                  </a:ext>
                </a:extLst>
              </a:tr>
              <a:tr h="457200">
                <a:tc>
                  <a:txBody>
                    <a:bodyPr/>
                    <a:lstStyle/>
                    <a:p>
                      <a:pPr algn="l" fontAlgn="t"/>
                      <a:r>
                        <a:rPr lang="en-GB" sz="2200" b="0" i="0" dirty="0">
                          <a:solidFill>
                            <a:srgbClr val="333333"/>
                          </a:solidFill>
                          <a:effectLst/>
                          <a:latin typeface="Calibri"/>
                        </a:rPr>
                        <a:t>Week 11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t"/>
                      <a:r>
                        <a:rPr lang="en-GB" sz="2200" b="0" i="0" dirty="0">
                          <a:solidFill>
                            <a:srgbClr val="333333"/>
                          </a:solidFill>
                          <a:effectLst/>
                          <a:latin typeface="Calibri"/>
                        </a:rPr>
                        <a:t>Writing a thesis statement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14893364"/>
                  </a:ext>
                </a:extLst>
              </a:tr>
              <a:tr h="457200">
                <a:tc>
                  <a:txBody>
                    <a:bodyPr/>
                    <a:lstStyle/>
                    <a:p>
                      <a:pPr algn="l" fontAlgn="t"/>
                      <a:r>
                        <a:rPr lang="en-GB" sz="2200" b="0" i="0" dirty="0">
                          <a:solidFill>
                            <a:srgbClr val="333333"/>
                          </a:solidFill>
                          <a:effectLst/>
                          <a:latin typeface="Calibri"/>
                        </a:rPr>
                        <a:t>Week 12 </a:t>
                      </a:r>
                      <a:endParaRPr lang="en-GB" sz="2200" b="0" i="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fontAlgn="t"/>
                      <a:r>
                        <a:rPr lang="en-GB" sz="2200" b="0" i="0" dirty="0">
                          <a:solidFill>
                            <a:srgbClr val="333333"/>
                          </a:solidFill>
                          <a:effectLst/>
                          <a:latin typeface="Calibri"/>
                        </a:rPr>
                        <a:t>Editing and proofreading </a:t>
                      </a:r>
                      <a:endParaRPr lang="en-GB" sz="2200" b="0" i="0" dirty="0">
                        <a:effectLst/>
                        <a:latin typeface="Calibri"/>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94497564"/>
                  </a:ext>
                </a:extLst>
              </a:tr>
            </a:tbl>
          </a:graphicData>
        </a:graphic>
      </p:graphicFrame>
      <p:sp>
        <p:nvSpPr>
          <p:cNvPr id="2" name="Title 1">
            <a:extLst>
              <a:ext uri="{FF2B5EF4-FFF2-40B4-BE49-F238E27FC236}">
                <a16:creationId xmlns:a16="http://schemas.microsoft.com/office/drawing/2014/main" id="{25B2B75E-88CD-1ABD-6382-6715B884150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Mapping study skills to subject specific skills</a:t>
            </a:r>
          </a:p>
        </p:txBody>
      </p:sp>
    </p:spTree>
    <p:extLst>
      <p:ext uri="{BB962C8B-B14F-4D97-AF65-F5344CB8AC3E}">
        <p14:creationId xmlns:p14="http://schemas.microsoft.com/office/powerpoint/2010/main" val="3533495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5E4FF"/>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786E147-F50D-07EB-066F-8F02C2EF9767}"/>
              </a:ext>
            </a:extLst>
          </p:cNvPr>
          <p:cNvGraphicFramePr>
            <a:graphicFrameLocks noGrp="1"/>
          </p:cNvGraphicFramePr>
          <p:nvPr>
            <p:extLst>
              <p:ext uri="{D42A27DB-BD31-4B8C-83A1-F6EECF244321}">
                <p14:modId xmlns:p14="http://schemas.microsoft.com/office/powerpoint/2010/main" val="1286696291"/>
              </p:ext>
            </p:extLst>
          </p:nvPr>
        </p:nvGraphicFramePr>
        <p:xfrm>
          <a:off x="2713872" y="85447"/>
          <a:ext cx="9497663" cy="6688249"/>
        </p:xfrm>
        <a:graphic>
          <a:graphicData uri="http://schemas.openxmlformats.org/drawingml/2006/table">
            <a:tbl>
              <a:tblPr firstRow="1"/>
              <a:tblGrid>
                <a:gridCol w="2651760">
                  <a:extLst>
                    <a:ext uri="{9D8B030D-6E8A-4147-A177-3AD203B41FA5}">
                      <a16:colId xmlns:a16="http://schemas.microsoft.com/office/drawing/2014/main" val="1321977198"/>
                    </a:ext>
                  </a:extLst>
                </a:gridCol>
                <a:gridCol w="1573160">
                  <a:extLst>
                    <a:ext uri="{9D8B030D-6E8A-4147-A177-3AD203B41FA5}">
                      <a16:colId xmlns:a16="http://schemas.microsoft.com/office/drawing/2014/main" val="3660055349"/>
                    </a:ext>
                  </a:extLst>
                </a:gridCol>
                <a:gridCol w="1048774">
                  <a:extLst>
                    <a:ext uri="{9D8B030D-6E8A-4147-A177-3AD203B41FA5}">
                      <a16:colId xmlns:a16="http://schemas.microsoft.com/office/drawing/2014/main" val="3493942609"/>
                    </a:ext>
                  </a:extLst>
                </a:gridCol>
                <a:gridCol w="753838">
                  <a:extLst>
                    <a:ext uri="{9D8B030D-6E8A-4147-A177-3AD203B41FA5}">
                      <a16:colId xmlns:a16="http://schemas.microsoft.com/office/drawing/2014/main" val="3492944698"/>
                    </a:ext>
                  </a:extLst>
                </a:gridCol>
                <a:gridCol w="1458451">
                  <a:extLst>
                    <a:ext uri="{9D8B030D-6E8A-4147-A177-3AD203B41FA5}">
                      <a16:colId xmlns:a16="http://schemas.microsoft.com/office/drawing/2014/main" val="1559683792"/>
                    </a:ext>
                  </a:extLst>
                </a:gridCol>
                <a:gridCol w="2011680">
                  <a:extLst>
                    <a:ext uri="{9D8B030D-6E8A-4147-A177-3AD203B41FA5}">
                      <a16:colId xmlns:a16="http://schemas.microsoft.com/office/drawing/2014/main" val="2680872377"/>
                    </a:ext>
                  </a:extLst>
                </a:gridCol>
              </a:tblGrid>
              <a:tr h="327741">
                <a:tc>
                  <a:txBody>
                    <a:bodyPr/>
                    <a:lstStyle/>
                    <a:p>
                      <a:pPr algn="ctr" fontAlgn="t"/>
                      <a:endParaRPr lang="en-GB" sz="1400" dirty="0">
                        <a:effectLs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fontAlgn="t"/>
                      <a:r>
                        <a:rPr lang="en-GB" sz="1800" b="0" i="0" dirty="0">
                          <a:solidFill>
                            <a:srgbClr val="002060"/>
                          </a:solidFill>
                          <a:effectLst/>
                          <a:latin typeface="Calibri"/>
                        </a:rPr>
                        <a:t>Very confident  </a:t>
                      </a:r>
                      <a:endParaRPr lang="en-GB" sz="1800" b="0" i="0" dirty="0">
                        <a:effectLst/>
                        <a:latin typeface="Calibri"/>
                      </a:endParaRPr>
                    </a:p>
                  </a:txBody>
                  <a:tcPr marL="24724" marR="24724" marT="0" marB="1236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t"/>
                      <a:r>
                        <a:rPr lang="en-GB" sz="1800" b="0" i="0" dirty="0">
                          <a:solidFill>
                            <a:srgbClr val="002060"/>
                          </a:solidFill>
                          <a:effectLst/>
                          <a:latin typeface="Calibri"/>
                        </a:rPr>
                        <a:t>Confident </a:t>
                      </a:r>
                      <a:endParaRPr lang="en-GB" sz="1800" b="0" i="0">
                        <a:effectLst/>
                        <a:latin typeface="Calibri"/>
                      </a:endParaRPr>
                    </a:p>
                  </a:txBody>
                  <a:tcPr marL="24724" marR="24724" marT="0" marB="1236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t"/>
                      <a:r>
                        <a:rPr lang="en-GB" sz="1800" b="0" i="0" dirty="0">
                          <a:solidFill>
                            <a:srgbClr val="002060"/>
                          </a:solidFill>
                          <a:effectLst/>
                          <a:latin typeface="Calibri"/>
                        </a:rPr>
                        <a:t>Neutral</a:t>
                      </a:r>
                    </a:p>
                  </a:txBody>
                  <a:tcPr marL="24724" marR="24724" marT="0" marB="1236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t"/>
                      <a:r>
                        <a:rPr lang="en-GB" sz="1800" b="0" i="0" dirty="0">
                          <a:solidFill>
                            <a:srgbClr val="002060"/>
                          </a:solidFill>
                          <a:effectLst/>
                          <a:latin typeface="Calibri"/>
                        </a:rPr>
                        <a:t>Not confident  </a:t>
                      </a:r>
                      <a:endParaRPr lang="en-GB" sz="1800" b="0" i="0">
                        <a:effectLst/>
                        <a:latin typeface="Calibri"/>
                      </a:endParaRPr>
                    </a:p>
                  </a:txBody>
                  <a:tcPr marL="24724" marR="24724" marT="0" marB="1236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t"/>
                      <a:r>
                        <a:rPr lang="en-GB" sz="1800" b="0" i="0" dirty="0">
                          <a:solidFill>
                            <a:srgbClr val="002060"/>
                          </a:solidFill>
                          <a:effectLst/>
                          <a:latin typeface="Calibri"/>
                        </a:rPr>
                        <a:t>Really not confident  </a:t>
                      </a:r>
                      <a:endParaRPr lang="en-GB" sz="1800" b="0" i="0">
                        <a:effectLst/>
                        <a:latin typeface="Calibri"/>
                      </a:endParaRPr>
                    </a:p>
                  </a:txBody>
                  <a:tcPr marL="24724" marR="24724" marT="0" marB="1236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98909420"/>
                  </a:ext>
                </a:extLst>
              </a:tr>
              <a:tr h="383258">
                <a:tc>
                  <a:txBody>
                    <a:bodyPr/>
                    <a:lstStyle/>
                    <a:p>
                      <a:pPr algn="ctr" fontAlgn="t"/>
                      <a:r>
                        <a:rPr lang="en-GB" sz="2100" b="1" i="0" dirty="0">
                          <a:solidFill>
                            <a:srgbClr val="002060"/>
                          </a:solidFill>
                          <a:effectLst/>
                          <a:latin typeface="Calibri"/>
                        </a:rPr>
                        <a:t>Note-taking  </a:t>
                      </a:r>
                      <a:endParaRPr lang="en-GB" sz="2100" b="1"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5830993"/>
                  </a:ext>
                </a:extLst>
              </a:tr>
              <a:tr h="383258">
                <a:tc>
                  <a:txBody>
                    <a:bodyPr/>
                    <a:lstStyle/>
                    <a:p>
                      <a:pPr algn="ctr" fontAlgn="t"/>
                      <a:r>
                        <a:rPr lang="en-GB" sz="2100" b="1" i="0" dirty="0">
                          <a:solidFill>
                            <a:srgbClr val="002060"/>
                          </a:solidFill>
                          <a:effectLst/>
                          <a:latin typeface="Calibri"/>
                        </a:rPr>
                        <a:t>Finding literature  </a:t>
                      </a:r>
                      <a:endParaRPr lang="en-GB" sz="2100" b="1"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97540029"/>
                  </a:ext>
                </a:extLst>
              </a:tr>
              <a:tr h="383258">
                <a:tc>
                  <a:txBody>
                    <a:bodyPr/>
                    <a:lstStyle/>
                    <a:p>
                      <a:pPr algn="ctr" fontAlgn="t"/>
                      <a:r>
                        <a:rPr lang="en-GB" sz="2100" b="1" i="0" dirty="0">
                          <a:solidFill>
                            <a:srgbClr val="002060"/>
                          </a:solidFill>
                          <a:effectLst/>
                          <a:latin typeface="Calibri"/>
                        </a:rPr>
                        <a:t>Reading literature  </a:t>
                      </a:r>
                      <a:endParaRPr lang="en-GB" sz="2100" b="1"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517877354"/>
                  </a:ext>
                </a:extLst>
              </a:tr>
              <a:tr h="383258">
                <a:tc>
                  <a:txBody>
                    <a:bodyPr/>
                    <a:lstStyle/>
                    <a:p>
                      <a:pPr algn="ctr" fontAlgn="t"/>
                      <a:r>
                        <a:rPr lang="en-GB" sz="2100" b="1" i="0" dirty="0">
                          <a:solidFill>
                            <a:srgbClr val="002060"/>
                          </a:solidFill>
                          <a:effectLst/>
                          <a:latin typeface="Calibri"/>
                        </a:rPr>
                        <a:t>Citing literature  </a:t>
                      </a:r>
                      <a:endParaRPr lang="en-GB" sz="2100" b="1"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06543096"/>
                  </a:ext>
                </a:extLst>
              </a:tr>
              <a:tr h="383258">
                <a:tc>
                  <a:txBody>
                    <a:bodyPr/>
                    <a:lstStyle/>
                    <a:p>
                      <a:pPr algn="ctr" fontAlgn="t"/>
                      <a:r>
                        <a:rPr lang="en-GB" sz="2100" b="1" i="0" dirty="0">
                          <a:solidFill>
                            <a:srgbClr val="002060"/>
                          </a:solidFill>
                          <a:effectLst/>
                          <a:latin typeface="Calibri"/>
                        </a:rPr>
                        <a:t>Paraphrasing  </a:t>
                      </a:r>
                      <a:endParaRPr lang="en-GB" sz="2100" b="1"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46472026"/>
                  </a:ext>
                </a:extLst>
              </a:tr>
              <a:tr h="383258">
                <a:tc>
                  <a:txBody>
                    <a:bodyPr/>
                    <a:lstStyle/>
                    <a:p>
                      <a:pPr algn="ctr" fontAlgn="t"/>
                      <a:r>
                        <a:rPr lang="en-GB" sz="2100" b="1" i="0" dirty="0">
                          <a:solidFill>
                            <a:srgbClr val="002060"/>
                          </a:solidFill>
                          <a:effectLst/>
                          <a:latin typeface="Calibri"/>
                        </a:rPr>
                        <a:t>Referencing  </a:t>
                      </a:r>
                      <a:endParaRPr lang="en-GB" sz="2100" b="1"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6095653"/>
                  </a:ext>
                </a:extLst>
              </a:tr>
              <a:tr h="383258">
                <a:tc>
                  <a:txBody>
                    <a:bodyPr/>
                    <a:lstStyle/>
                    <a:p>
                      <a:pPr algn="ctr" fontAlgn="t"/>
                      <a:r>
                        <a:rPr lang="en-GB" sz="2100" b="1" i="0" dirty="0">
                          <a:solidFill>
                            <a:srgbClr val="002060"/>
                          </a:solidFill>
                          <a:effectLst/>
                          <a:latin typeface="Calibri"/>
                        </a:rPr>
                        <a:t>Planning assignments  </a:t>
                      </a:r>
                      <a:endParaRPr lang="en-GB" sz="2100" b="1"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305444915"/>
                  </a:ext>
                </a:extLst>
              </a:tr>
              <a:tr h="383258">
                <a:tc>
                  <a:txBody>
                    <a:bodyPr/>
                    <a:lstStyle/>
                    <a:p>
                      <a:pPr algn="ctr" fontAlgn="t"/>
                      <a:r>
                        <a:rPr lang="en-GB" sz="2100" b="1" i="0" dirty="0">
                          <a:solidFill>
                            <a:srgbClr val="002060"/>
                          </a:solidFill>
                          <a:effectLst/>
                          <a:latin typeface="Calibri"/>
                        </a:rPr>
                        <a:t>Time management  </a:t>
                      </a:r>
                      <a:endParaRPr lang="en-GB" sz="2100" b="1"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96611356"/>
                  </a:ext>
                </a:extLst>
              </a:tr>
              <a:tr h="383258">
                <a:tc>
                  <a:txBody>
                    <a:bodyPr/>
                    <a:lstStyle/>
                    <a:p>
                      <a:pPr algn="ctr" fontAlgn="t"/>
                      <a:r>
                        <a:rPr lang="en-GB" sz="2100" b="1" i="0" dirty="0">
                          <a:solidFill>
                            <a:srgbClr val="002060"/>
                          </a:solidFill>
                          <a:effectLst/>
                          <a:latin typeface="Calibri"/>
                        </a:rPr>
                        <a:t>Critical thinking  </a:t>
                      </a:r>
                      <a:endParaRPr lang="en-GB" sz="2100" b="1"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74692751"/>
                  </a:ext>
                </a:extLst>
              </a:tr>
              <a:tr h="383258">
                <a:tc>
                  <a:txBody>
                    <a:bodyPr/>
                    <a:lstStyle/>
                    <a:p>
                      <a:pPr algn="ctr" fontAlgn="t"/>
                      <a:r>
                        <a:rPr lang="en-GB" sz="2100" b="1" i="0" dirty="0">
                          <a:solidFill>
                            <a:srgbClr val="002060"/>
                          </a:solidFill>
                          <a:effectLst/>
                          <a:latin typeface="Calibri"/>
                        </a:rPr>
                        <a:t>Reflective thinking  </a:t>
                      </a:r>
                      <a:endParaRPr lang="en-GB" sz="2100" b="1"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41810858"/>
                  </a:ext>
                </a:extLst>
              </a:tr>
              <a:tr h="383258">
                <a:tc>
                  <a:txBody>
                    <a:bodyPr/>
                    <a:lstStyle/>
                    <a:p>
                      <a:pPr algn="ctr" fontAlgn="t"/>
                      <a:r>
                        <a:rPr lang="en-GB" sz="2100" b="1" i="0" dirty="0">
                          <a:solidFill>
                            <a:srgbClr val="002060"/>
                          </a:solidFill>
                          <a:effectLst/>
                          <a:latin typeface="Calibri"/>
                        </a:rPr>
                        <a:t>Applying theory  </a:t>
                      </a:r>
                      <a:endParaRPr lang="en-GB" sz="2100" b="1"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986336964"/>
                  </a:ext>
                </a:extLst>
              </a:tr>
              <a:tr h="383258">
                <a:tc>
                  <a:txBody>
                    <a:bodyPr/>
                    <a:lstStyle/>
                    <a:p>
                      <a:pPr algn="ctr" fontAlgn="t"/>
                      <a:r>
                        <a:rPr lang="en-GB" sz="2100" b="1" i="0" dirty="0">
                          <a:solidFill>
                            <a:srgbClr val="002060"/>
                          </a:solidFill>
                          <a:effectLst/>
                          <a:latin typeface="Calibri"/>
                        </a:rPr>
                        <a:t>Writing paragraphs  </a:t>
                      </a:r>
                      <a:endParaRPr lang="en-GB" sz="2100" b="1"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86154745"/>
                  </a:ext>
                </a:extLst>
              </a:tr>
              <a:tr h="383258">
                <a:tc>
                  <a:txBody>
                    <a:bodyPr/>
                    <a:lstStyle/>
                    <a:p>
                      <a:pPr lvl="0" algn="ctr">
                        <a:buNone/>
                      </a:pPr>
                      <a:r>
                        <a:rPr lang="en-GB" sz="2100" b="1" i="0" dirty="0">
                          <a:solidFill>
                            <a:srgbClr val="002060"/>
                          </a:solidFill>
                          <a:effectLst/>
                          <a:latin typeface="Calibri"/>
                        </a:rPr>
                        <a:t>Working independently  </a:t>
                      </a:r>
                      <a:endParaRPr lang="en-GB" sz="2100" b="1"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405696022"/>
                  </a:ext>
                </a:extLst>
              </a:tr>
              <a:tr h="383258">
                <a:tc>
                  <a:txBody>
                    <a:bodyPr/>
                    <a:lstStyle/>
                    <a:p>
                      <a:pPr lvl="0" algn="ctr">
                        <a:buNone/>
                      </a:pPr>
                      <a:r>
                        <a:rPr lang="en-GB" sz="2100" b="1" i="0" dirty="0">
                          <a:solidFill>
                            <a:srgbClr val="002060"/>
                          </a:solidFill>
                          <a:effectLst/>
                          <a:latin typeface="Calibri"/>
                        </a:rPr>
                        <a:t>Working digitally  </a:t>
                      </a:r>
                      <a:endParaRPr lang="en-GB" sz="2100" b="1"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fontAlgn="t"/>
                      <a:endParaRPr lang="en-GB" sz="1400" dirty="0">
                        <a:effectLst/>
                      </a:endParaRPr>
                    </a:p>
                    <a:p>
                      <a:pPr algn="l" rtl="0" fontAlgn="base"/>
                      <a:r>
                        <a:rPr lang="en-GB" sz="1400" b="0" i="0" dirty="0">
                          <a:solidFill>
                            <a:srgbClr val="002060"/>
                          </a:solidFill>
                          <a:effectLst/>
                          <a:latin typeface="Calibri"/>
                        </a:rPr>
                        <a:t>  </a:t>
                      </a:r>
                      <a:endParaRPr lang="en-GB" sz="1400" b="0" i="0" dirty="0">
                        <a:effectLst/>
                        <a:latin typeface="Calibri"/>
                      </a:endParaRPr>
                    </a:p>
                  </a:txBody>
                  <a:tcPr marL="24724" marR="24724" marT="0" marB="12362"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49815193"/>
                  </a:ext>
                </a:extLst>
              </a:tr>
            </a:tbl>
          </a:graphicData>
        </a:graphic>
      </p:graphicFrame>
      <p:sp>
        <p:nvSpPr>
          <p:cNvPr id="5" name="Title 1">
            <a:extLst>
              <a:ext uri="{FF2B5EF4-FFF2-40B4-BE49-F238E27FC236}">
                <a16:creationId xmlns:a16="http://schemas.microsoft.com/office/drawing/2014/main" id="{EF4A4DF6-618E-071B-61BA-ED90E30A84EA}"/>
              </a:ext>
            </a:extLst>
          </p:cNvPr>
          <p:cNvSpPr txBox="1">
            <a:spLocks noGrp="1"/>
          </p:cNvSpPr>
          <p:nvPr>
            <p:ph type="title" idx="4294967295"/>
          </p:nvPr>
        </p:nvSpPr>
        <p:spPr>
          <a:xfrm>
            <a:off x="70987" y="1915834"/>
            <a:ext cx="2564986" cy="2829770"/>
          </a:xfrm>
          <a:prstGeom prst="rect">
            <a:avLst/>
          </a:prstGeom>
          <a:solidFill>
            <a:srgbClr val="002060"/>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mj-lt"/>
                <a:ea typeface="+mj-lt"/>
                <a:cs typeface="+mj-lt"/>
              </a:rPr>
              <a:t>Assessing</a:t>
            </a:r>
            <a:r>
              <a:rPr kumimoji="0" lang="en-GB" sz="4800" b="1" i="0" u="none" strike="noStrike" kern="1200" cap="none" spc="0" normalizeH="0" baseline="0" noProof="0" dirty="0">
                <a:ln>
                  <a:noFill/>
                </a:ln>
                <a:solidFill>
                  <a:srgbClr val="FFFFFF"/>
                </a:solidFill>
                <a:effectLst/>
                <a:uLnTx/>
                <a:uFillTx/>
                <a:latin typeface="+mj-lt"/>
                <a:ea typeface="+mj-lt"/>
                <a:cs typeface="+mj-lt"/>
              </a:rPr>
              <a:t> </a:t>
            </a:r>
            <a:r>
              <a:rPr kumimoji="0" lang="en-GB" sz="4400" b="1" i="0" u="none" strike="noStrike" kern="1200" cap="none" spc="0" normalizeH="0" baseline="0" noProof="0" dirty="0">
                <a:ln>
                  <a:noFill/>
                </a:ln>
                <a:solidFill>
                  <a:srgbClr val="FFFFFF"/>
                </a:solidFill>
                <a:effectLst/>
                <a:uLnTx/>
                <a:uFillTx/>
                <a:latin typeface="+mj-lt"/>
                <a:ea typeface="+mj-lt"/>
                <a:cs typeface="+mj-lt"/>
              </a:rPr>
              <a:t>your </a:t>
            </a:r>
            <a:endParaRPr kumimoji="0" lang="en-US" sz="4400" b="0" i="0" u="none" strike="noStrike" kern="1200" cap="none" spc="0" normalizeH="0" baseline="0" noProof="0" dirty="0">
              <a:ln>
                <a:noFill/>
              </a:ln>
              <a:solidFill>
                <a:srgbClr val="FFFFFF"/>
              </a:solidFill>
              <a:effectLst/>
              <a:uLnTx/>
              <a:uFillTx/>
              <a:latin typeface="+mj-lt"/>
              <a:ea typeface="+mj-lt"/>
              <a:cs typeface="+mj-lt"/>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mj-lt"/>
                <a:ea typeface="+mj-lt"/>
                <a:cs typeface="+mj-lt"/>
              </a:rPr>
              <a:t>study skills</a:t>
            </a:r>
            <a:r>
              <a:rPr kumimoji="0" lang="en-GB" sz="4400" b="0" i="0" u="none" strike="noStrike" kern="1200" cap="none" spc="0" normalizeH="0" baseline="0" noProof="0" dirty="0">
                <a:ln>
                  <a:noFill/>
                </a:ln>
                <a:solidFill>
                  <a:srgbClr val="FFFFFF"/>
                </a:solidFill>
                <a:effectLst/>
                <a:uLnTx/>
                <a:uFillTx/>
                <a:latin typeface="+mj-lt"/>
                <a:ea typeface="+mj-lt"/>
                <a:cs typeface="+mj-lt"/>
              </a:rPr>
              <a:t> </a:t>
            </a:r>
            <a:endParaRPr kumimoji="0" lang="en-US" sz="4400" b="0" i="0" u="none" strike="noStrike" kern="1200" cap="none" spc="0" normalizeH="0" baseline="0" noProof="0" dirty="0">
              <a:ln>
                <a:noFill/>
              </a:ln>
              <a:solidFill>
                <a:srgbClr val="FFFFFF"/>
              </a:solidFill>
              <a:effectLst/>
              <a:uLnTx/>
              <a:uFillTx/>
              <a:latin typeface="+mj-lt"/>
              <a:ea typeface="+mj-ea"/>
              <a:cs typeface="Calibri Light"/>
            </a:endParaRPr>
          </a:p>
        </p:txBody>
      </p:sp>
    </p:spTree>
    <p:extLst>
      <p:ext uri="{BB962C8B-B14F-4D97-AF65-F5344CB8AC3E}">
        <p14:creationId xmlns:p14="http://schemas.microsoft.com/office/powerpoint/2010/main" val="864025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D23CB3-76B1-FC53-6705-09BCDDC89858}"/>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5400" b="1" dirty="0"/>
              <a:t>Final thought...</a:t>
            </a:r>
            <a:endParaRPr lang="en-US" sz="5400" b="1">
              <a:cs typeface="Calibri Light"/>
            </a:endParaRPr>
          </a:p>
        </p:txBody>
      </p:sp>
      <p:grpSp>
        <p:nvGrpSpPr>
          <p:cNvPr id="18"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962735A-71A7-C1A2-B5AA-CDAC7329BD94}"/>
              </a:ext>
            </a:extLst>
          </p:cNvPr>
          <p:cNvSpPr txBox="1"/>
          <p:nvPr/>
        </p:nvSpPr>
        <p:spPr>
          <a:xfrm>
            <a:off x="231286" y="2330505"/>
            <a:ext cx="5292669" cy="400833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3200"/>
              <a:t>"The act of study should not be measured by the number of pages read in one night or the quantity of books read in a semester. To study is not to consume ideas, but to create and re-create them."</a:t>
            </a:r>
            <a:endParaRPr lang="en-US" sz="3200">
              <a:cs typeface="Calibri" panose="020F0502020204030204"/>
            </a:endParaRPr>
          </a:p>
          <a:p>
            <a:pPr indent="-228600">
              <a:lnSpc>
                <a:spcPct val="90000"/>
              </a:lnSpc>
              <a:spcAft>
                <a:spcPts val="600"/>
              </a:spcAft>
              <a:buFont typeface="Arial" panose="020B0604020202020204" pitchFamily="34" charset="0"/>
              <a:buChar char="•"/>
            </a:pPr>
            <a:endParaRPr lang="en-US" sz="2000"/>
          </a:p>
          <a:p>
            <a:pPr>
              <a:lnSpc>
                <a:spcPct val="90000"/>
              </a:lnSpc>
              <a:spcAft>
                <a:spcPts val="600"/>
              </a:spcAft>
            </a:pPr>
            <a:r>
              <a:rPr lang="en-US" sz="2000"/>
              <a:t>(Freire, 1985)</a:t>
            </a:r>
            <a:endParaRPr lang="en-US" sz="2000">
              <a:cs typeface="Calibri" panose="020F0502020204030204"/>
            </a:endParaRP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student leaning against a wall reading a book">
            <a:extLst>
              <a:ext uri="{FF2B5EF4-FFF2-40B4-BE49-F238E27FC236}">
                <a16:creationId xmlns:a16="http://schemas.microsoft.com/office/drawing/2014/main" id="{1EBA74A7-AB90-DE36-2EC2-8D7E97998089}"/>
              </a:ext>
            </a:extLst>
          </p:cNvPr>
          <p:cNvPicPr>
            <a:picLocks noChangeAspect="1"/>
          </p:cNvPicPr>
          <p:nvPr/>
        </p:nvPicPr>
        <p:blipFill rotWithShape="1">
          <a:blip r:embed="rId2"/>
          <a:srcRect l="9055" r="2744"/>
          <a:stretch/>
        </p:blipFill>
        <p:spPr>
          <a:xfrm>
            <a:off x="5977788" y="799352"/>
            <a:ext cx="5425410" cy="5259296"/>
          </a:xfrm>
          <a:prstGeom prst="rect">
            <a:avLst/>
          </a:prstGeom>
        </p:spPr>
      </p:pic>
    </p:spTree>
    <p:extLst>
      <p:ext uri="{BB962C8B-B14F-4D97-AF65-F5344CB8AC3E}">
        <p14:creationId xmlns:p14="http://schemas.microsoft.com/office/powerpoint/2010/main" val="3158858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5E4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162E-F292-E2EB-65C9-5DB871DEB26D}"/>
              </a:ext>
            </a:extLst>
          </p:cNvPr>
          <p:cNvSpPr>
            <a:spLocks noGrp="1"/>
          </p:cNvSpPr>
          <p:nvPr>
            <p:ph type="title"/>
          </p:nvPr>
        </p:nvSpPr>
        <p:spPr/>
        <p:txBody>
          <a:bodyPr>
            <a:normAutofit/>
          </a:bodyPr>
          <a:lstStyle/>
          <a:p>
            <a:r>
              <a:rPr lang="en-US" sz="5400" b="1" dirty="0">
                <a:cs typeface="Calibri Light"/>
              </a:rPr>
              <a:t>References</a:t>
            </a:r>
          </a:p>
        </p:txBody>
      </p:sp>
      <p:sp>
        <p:nvSpPr>
          <p:cNvPr id="3" name="Content Placeholder 2">
            <a:extLst>
              <a:ext uri="{FF2B5EF4-FFF2-40B4-BE49-F238E27FC236}">
                <a16:creationId xmlns:a16="http://schemas.microsoft.com/office/drawing/2014/main" id="{032FBF8D-E813-6D20-F704-38ECA1E76833}"/>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dirty="0">
                <a:cs typeface="Calibri" panose="020F0502020204030204"/>
              </a:rPr>
              <a:t>Bruner, J. S. (2009).The process of education. Harvard university press. </a:t>
            </a:r>
            <a:endParaRPr lang="en-US" dirty="0"/>
          </a:p>
          <a:p>
            <a:pPr marL="0" indent="0">
              <a:buNone/>
            </a:pPr>
            <a:endParaRPr lang="en-US" dirty="0">
              <a:cs typeface="Calibri" panose="020F0502020204030204"/>
            </a:endParaRPr>
          </a:p>
          <a:p>
            <a:pPr marL="0" indent="0">
              <a:buNone/>
            </a:pPr>
            <a:r>
              <a:rPr lang="en-US">
                <a:cs typeface="Calibri" panose="020F0502020204030204"/>
              </a:rPr>
              <a:t>Fabian, K., Smith, S., Taylor‐Smith, E., &amp; Meharg, D. (2022). Identifying factors influencing study skills engagement and participation for online learners in higher education during COVID‐19.British Journal of Educational Technology,53(6), 1915-1936. </a:t>
            </a:r>
            <a:endParaRPr lang="en-US"/>
          </a:p>
          <a:p>
            <a:pPr marL="0" indent="0">
              <a:buNone/>
            </a:pPr>
            <a:endParaRPr lang="en-US" dirty="0">
              <a:cs typeface="Calibri" panose="020F0502020204030204"/>
            </a:endParaRPr>
          </a:p>
          <a:p>
            <a:pPr marL="0" indent="0">
              <a:buNone/>
            </a:pPr>
            <a:r>
              <a:rPr lang="en-US" dirty="0">
                <a:cs typeface="Calibri" panose="020F0502020204030204"/>
              </a:rPr>
              <a:t>Freire, P. (1985) The Politics of Education: Culture, Power and Liberation. Trans by D. Macedo. London: Bergin &amp; Garvey.</a:t>
            </a:r>
          </a:p>
          <a:p>
            <a:pPr marL="0" indent="0">
              <a:buNone/>
            </a:pPr>
            <a:endParaRPr lang="en-US">
              <a:cs typeface="Calibri" panose="020F0502020204030204"/>
            </a:endParaRPr>
          </a:p>
          <a:p>
            <a:pPr marL="0" indent="0">
              <a:lnSpc>
                <a:spcPct val="80000"/>
              </a:lnSpc>
              <a:buNone/>
            </a:pPr>
            <a:r>
              <a:rPr lang="en-US" dirty="0">
                <a:cs typeface="Calibri" panose="020F0502020204030204"/>
              </a:rPr>
              <a:t>Mortimore, T., &amp; Crozier, W. R. (2006). Dyslexia and difficulties with study skills in higher </a:t>
            </a:r>
            <a:r>
              <a:rPr lang="en-US" dirty="0" err="1">
                <a:cs typeface="Calibri" panose="020F0502020204030204"/>
              </a:rPr>
              <a:t>education.Studies</a:t>
            </a:r>
            <a:r>
              <a:rPr lang="en-US" dirty="0">
                <a:cs typeface="Calibri" panose="020F0502020204030204"/>
              </a:rPr>
              <a:t> in higher education,31(2), 235-251. </a:t>
            </a:r>
            <a:endParaRPr lang="en-US" dirty="0"/>
          </a:p>
          <a:p>
            <a:pPr marL="0" indent="0">
              <a:buNone/>
            </a:pPr>
            <a:endParaRPr lang="en-US" dirty="0">
              <a:cs typeface="Calibri" panose="020F0502020204030204"/>
            </a:endParaRPr>
          </a:p>
          <a:p>
            <a:pPr marL="0" indent="0">
              <a:buNone/>
            </a:pPr>
            <a:endParaRPr lang="en-US" dirty="0">
              <a:cs typeface="Calibri" panose="020F0502020204030204"/>
            </a:endParaRPr>
          </a:p>
        </p:txBody>
      </p:sp>
    </p:spTree>
    <p:extLst>
      <p:ext uri="{BB962C8B-B14F-4D97-AF65-F5344CB8AC3E}">
        <p14:creationId xmlns:p14="http://schemas.microsoft.com/office/powerpoint/2010/main" val="2635924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5E4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9FE8A8-3F9C-833E-991A-482A6CF56AC0}"/>
              </a:ext>
              <a:ext uri="{C183D7F6-B498-43B3-948B-1728B52AA6E4}">
                <adec:decorative xmlns:adec="http://schemas.microsoft.com/office/drawing/2017/decorative" val="1"/>
              </a:ext>
            </a:extLst>
          </p:cNvPr>
          <p:cNvSpPr/>
          <p:nvPr/>
        </p:nvSpPr>
        <p:spPr>
          <a:xfrm>
            <a:off x="19792" y="-19793"/>
            <a:ext cx="6472051" cy="6867896"/>
          </a:xfrm>
          <a:prstGeom prst="rect">
            <a:avLst/>
          </a:prstGeom>
          <a:solidFill>
            <a:srgbClr val="96D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57526A9-F83D-6F44-7C48-3475B1A5948B}"/>
              </a:ext>
            </a:extLst>
          </p:cNvPr>
          <p:cNvSpPr txBox="1">
            <a:spLocks noGrp="1"/>
          </p:cNvSpPr>
          <p:nvPr>
            <p:ph type="title" idx="4294967295"/>
          </p:nvPr>
        </p:nvSpPr>
        <p:spPr>
          <a:xfrm>
            <a:off x="-2276" y="-1920"/>
            <a:ext cx="12204478" cy="765020"/>
          </a:xfrm>
          <a:prstGeom prst="rect">
            <a:avLst/>
          </a:prstGeom>
          <a:solidFill>
            <a:srgbClr val="00206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mj-lt"/>
                <a:ea typeface="+mj-ea"/>
                <a:cs typeface="Calibri Light"/>
              </a:rPr>
              <a:t>Who are we?</a:t>
            </a:r>
            <a:endParaRPr kumimoji="0" lang="en-US" b="0" i="0" u="none" strike="noStrike" kern="1200" cap="none" spc="0" normalizeH="0" baseline="0" noProof="0" dirty="0">
              <a:ln>
                <a:noFill/>
              </a:ln>
              <a:solidFill>
                <a:schemeClr val="tx1"/>
              </a:solidFill>
              <a:effectLst/>
              <a:uLnTx/>
              <a:uFillTx/>
              <a:latin typeface="+mj-lt"/>
              <a:ea typeface="+mj-ea"/>
              <a:cs typeface="+mj-cs"/>
            </a:endParaRPr>
          </a:p>
        </p:txBody>
      </p:sp>
      <p:pic>
        <p:nvPicPr>
          <p:cNvPr id="2" name="Picture 1" descr="Photo of Esther Cummins">
            <a:extLst>
              <a:ext uri="{FF2B5EF4-FFF2-40B4-BE49-F238E27FC236}">
                <a16:creationId xmlns:a16="http://schemas.microsoft.com/office/drawing/2014/main" id="{4A04B53C-E0F0-0F30-3F05-F086518D39CC}"/>
              </a:ext>
            </a:extLst>
          </p:cNvPr>
          <p:cNvPicPr>
            <a:picLocks noChangeAspect="1"/>
          </p:cNvPicPr>
          <p:nvPr/>
        </p:nvPicPr>
        <p:blipFill rotWithShape="1">
          <a:blip r:embed="rId3"/>
          <a:srcRect l="49785" t="32401" r="18954" b="8662"/>
          <a:stretch/>
        </p:blipFill>
        <p:spPr>
          <a:xfrm>
            <a:off x="7652553" y="944912"/>
            <a:ext cx="3858782" cy="3940602"/>
          </a:xfrm>
          <a:prstGeom prst="rect">
            <a:avLst/>
          </a:prstGeom>
        </p:spPr>
      </p:pic>
      <p:sp>
        <p:nvSpPr>
          <p:cNvPr id="3" name="Content Placeholder 2">
            <a:extLst>
              <a:ext uri="{FF2B5EF4-FFF2-40B4-BE49-F238E27FC236}">
                <a16:creationId xmlns:a16="http://schemas.microsoft.com/office/drawing/2014/main" id="{204910F2-5E29-3B57-953F-88F8B3B79F7A}"/>
              </a:ext>
            </a:extLst>
          </p:cNvPr>
          <p:cNvSpPr txBox="1">
            <a:spLocks/>
          </p:cNvSpPr>
          <p:nvPr/>
        </p:nvSpPr>
        <p:spPr>
          <a:xfrm>
            <a:off x="7332957" y="4998520"/>
            <a:ext cx="4514468" cy="1525769"/>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cs typeface="Calibri" panose="020F0502020204030204"/>
              </a:rPr>
              <a:t>Esther Cummins</a:t>
            </a:r>
          </a:p>
          <a:p>
            <a:pPr marL="0" indent="0">
              <a:buNone/>
            </a:pPr>
            <a:r>
              <a:rPr lang="en-US">
                <a:cs typeface="Calibri" panose="020F0502020204030204"/>
              </a:rPr>
              <a:t>Course Leader MA Education (online)</a:t>
            </a:r>
          </a:p>
          <a:p>
            <a:pPr marL="0" indent="0">
              <a:buNone/>
            </a:pPr>
            <a:r>
              <a:rPr lang="en-US">
                <a:cs typeface="Calibri" panose="020F0502020204030204"/>
                <a:hlinkClick r:id="rId4"/>
              </a:rPr>
              <a:t>Esther.cummins@falmouth.ac.uk</a:t>
            </a:r>
            <a:r>
              <a:rPr lang="en-US">
                <a:cs typeface="Calibri" panose="020F0502020204030204"/>
              </a:rPr>
              <a:t> </a:t>
            </a:r>
          </a:p>
        </p:txBody>
      </p:sp>
      <p:pic>
        <p:nvPicPr>
          <p:cNvPr id="8" name="Picture 2" descr="Photo of Beth Sennett">
            <a:extLst>
              <a:ext uri="{FF2B5EF4-FFF2-40B4-BE49-F238E27FC236}">
                <a16:creationId xmlns:a16="http://schemas.microsoft.com/office/drawing/2014/main" id="{276AAF0F-40CC-49B1-A961-7A6CAC3AE670}"/>
              </a:ext>
            </a:extLst>
          </p:cNvPr>
          <p:cNvPicPr>
            <a:picLocks noChangeAspect="1"/>
          </p:cNvPicPr>
          <p:nvPr/>
        </p:nvPicPr>
        <p:blipFill>
          <a:blip r:embed="rId5"/>
          <a:stretch>
            <a:fillRect/>
          </a:stretch>
        </p:blipFill>
        <p:spPr>
          <a:xfrm>
            <a:off x="834892" y="943141"/>
            <a:ext cx="3893387" cy="3936519"/>
          </a:xfrm>
          <a:prstGeom prst="rect">
            <a:avLst/>
          </a:prstGeom>
        </p:spPr>
      </p:pic>
      <p:sp>
        <p:nvSpPr>
          <p:cNvPr id="9" name="Content Placeholder 2">
            <a:extLst>
              <a:ext uri="{FF2B5EF4-FFF2-40B4-BE49-F238E27FC236}">
                <a16:creationId xmlns:a16="http://schemas.microsoft.com/office/drawing/2014/main" id="{ECB36CE8-F10A-FE64-F6A8-7740EE1CC612}"/>
              </a:ext>
            </a:extLst>
          </p:cNvPr>
          <p:cNvSpPr txBox="1">
            <a:spLocks/>
          </p:cNvSpPr>
          <p:nvPr/>
        </p:nvSpPr>
        <p:spPr>
          <a:xfrm>
            <a:off x="820013" y="5142293"/>
            <a:ext cx="4514468" cy="1525769"/>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cs typeface="Calibri" panose="020F0502020204030204"/>
              </a:rPr>
              <a:t>Beth Sennett</a:t>
            </a:r>
          </a:p>
          <a:p>
            <a:pPr marL="0" indent="0">
              <a:buNone/>
            </a:pPr>
            <a:r>
              <a:rPr lang="en-US" dirty="0">
                <a:cs typeface="Calibri" panose="020F0502020204030204"/>
              </a:rPr>
              <a:t>Learning Designer</a:t>
            </a:r>
          </a:p>
          <a:p>
            <a:pPr marL="0" indent="0">
              <a:buNone/>
            </a:pPr>
            <a:r>
              <a:rPr lang="en-US" dirty="0">
                <a:cs typeface="Calibri" panose="020F0502020204030204"/>
                <a:hlinkClick r:id="rId6"/>
              </a:rPr>
              <a:t>Beth.sennett@falmouth.ac.uk</a:t>
            </a:r>
            <a:r>
              <a:rPr lang="en-US" dirty="0">
                <a:cs typeface="Calibri" panose="020F0502020204030204"/>
              </a:rPr>
              <a:t> </a:t>
            </a:r>
            <a:endParaRPr lang="en-US" dirty="0"/>
          </a:p>
        </p:txBody>
      </p:sp>
    </p:spTree>
    <p:extLst>
      <p:ext uri="{BB962C8B-B14F-4D97-AF65-F5344CB8AC3E}">
        <p14:creationId xmlns:p14="http://schemas.microsoft.com/office/powerpoint/2010/main" val="435088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5E4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9FE8A8-3F9C-833E-991A-482A6CF56AC0}"/>
              </a:ext>
              <a:ext uri="{C183D7F6-B498-43B3-948B-1728B52AA6E4}">
                <adec:decorative xmlns:adec="http://schemas.microsoft.com/office/drawing/2017/decorative" val="1"/>
              </a:ext>
            </a:extLst>
          </p:cNvPr>
          <p:cNvSpPr/>
          <p:nvPr/>
        </p:nvSpPr>
        <p:spPr>
          <a:xfrm>
            <a:off x="19792" y="-19793"/>
            <a:ext cx="6472051" cy="6867896"/>
          </a:xfrm>
          <a:prstGeom prst="rect">
            <a:avLst/>
          </a:prstGeom>
          <a:solidFill>
            <a:srgbClr val="96D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Picture of an ice cream cone">
            <a:extLst>
              <a:ext uri="{FF2B5EF4-FFF2-40B4-BE49-F238E27FC236}">
                <a16:creationId xmlns:a16="http://schemas.microsoft.com/office/drawing/2014/main" id="{1B83E3AA-F9F9-58C7-9845-18A5BD7D0CD1}"/>
              </a:ext>
            </a:extLst>
          </p:cNvPr>
          <p:cNvPicPr>
            <a:picLocks noChangeAspect="1"/>
          </p:cNvPicPr>
          <p:nvPr/>
        </p:nvPicPr>
        <p:blipFill rotWithShape="1">
          <a:blip r:embed="rId3"/>
          <a:srcRect l="26978" r="33307" b="23596"/>
          <a:stretch/>
        </p:blipFill>
        <p:spPr>
          <a:xfrm>
            <a:off x="6834700" y="369820"/>
            <a:ext cx="4792605" cy="6491612"/>
          </a:xfrm>
          <a:prstGeom prst="rect">
            <a:avLst/>
          </a:prstGeom>
        </p:spPr>
      </p:pic>
      <p:sp>
        <p:nvSpPr>
          <p:cNvPr id="5" name="TextBox 4">
            <a:extLst>
              <a:ext uri="{FF2B5EF4-FFF2-40B4-BE49-F238E27FC236}">
                <a16:creationId xmlns:a16="http://schemas.microsoft.com/office/drawing/2014/main" id="{331CC7FA-E41D-9A56-C170-6FB1EE14AA4C}"/>
              </a:ext>
            </a:extLst>
          </p:cNvPr>
          <p:cNvSpPr txBox="1"/>
          <p:nvPr/>
        </p:nvSpPr>
        <p:spPr>
          <a:xfrm>
            <a:off x="425064" y="1618592"/>
            <a:ext cx="554648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rgbClr val="000000"/>
                </a:solidFill>
                <a:cs typeface="Calibri"/>
              </a:rPr>
              <a:t>Write a 1,000-word report on the preferred ice cream </a:t>
            </a:r>
            <a:r>
              <a:rPr lang="en-US" sz="4000" dirty="0" err="1">
                <a:solidFill>
                  <a:srgbClr val="000000"/>
                </a:solidFill>
                <a:cs typeface="Calibri"/>
              </a:rPr>
              <a:t>flavour</a:t>
            </a:r>
            <a:r>
              <a:rPr lang="en-US" sz="4000" dirty="0">
                <a:solidFill>
                  <a:srgbClr val="000000"/>
                </a:solidFill>
                <a:cs typeface="Calibri"/>
              </a:rPr>
              <a:t> of the UK population. </a:t>
            </a:r>
            <a:endParaRPr lang="en-US" sz="4000" dirty="0">
              <a:cs typeface="Calibri"/>
            </a:endParaRPr>
          </a:p>
        </p:txBody>
      </p:sp>
      <p:sp>
        <p:nvSpPr>
          <p:cNvPr id="6" name="TextBox 5">
            <a:extLst>
              <a:ext uri="{FF2B5EF4-FFF2-40B4-BE49-F238E27FC236}">
                <a16:creationId xmlns:a16="http://schemas.microsoft.com/office/drawing/2014/main" id="{AA344912-A346-9066-415E-9174520867B5}"/>
              </a:ext>
            </a:extLst>
          </p:cNvPr>
          <p:cNvSpPr txBox="1"/>
          <p:nvPr/>
        </p:nvSpPr>
        <p:spPr>
          <a:xfrm>
            <a:off x="423375" y="4512611"/>
            <a:ext cx="553702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dirty="0">
                <a:solidFill>
                  <a:srgbClr val="002060"/>
                </a:solidFill>
                <a:cs typeface="Calibri"/>
              </a:rPr>
              <a:t>What skills would you need to do this?</a:t>
            </a:r>
          </a:p>
        </p:txBody>
      </p:sp>
      <p:sp>
        <p:nvSpPr>
          <p:cNvPr id="4" name="Title 1">
            <a:extLst>
              <a:ext uri="{FF2B5EF4-FFF2-40B4-BE49-F238E27FC236}">
                <a16:creationId xmlns:a16="http://schemas.microsoft.com/office/drawing/2014/main" id="{B57526A9-F83D-6F44-7C48-3475B1A5948B}"/>
              </a:ext>
            </a:extLst>
          </p:cNvPr>
          <p:cNvSpPr txBox="1">
            <a:spLocks noGrp="1"/>
          </p:cNvSpPr>
          <p:nvPr>
            <p:ph type="title" idx="4294967295"/>
          </p:nvPr>
        </p:nvSpPr>
        <p:spPr>
          <a:xfrm>
            <a:off x="-2276" y="-1920"/>
            <a:ext cx="12204478" cy="765020"/>
          </a:xfrm>
          <a:prstGeom prst="rect">
            <a:avLst/>
          </a:prstGeom>
          <a:solidFill>
            <a:srgbClr val="00206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mj-lt"/>
                <a:ea typeface="+mj-ea"/>
                <a:cs typeface="Calibri Light"/>
              </a:rPr>
              <a:t>  How complicated is it anyway?</a:t>
            </a:r>
            <a:endParaRPr kumimoji="0" lang="en-US"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064393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5E4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1AC9-5C14-B597-013F-27729A20B7CE}"/>
              </a:ext>
            </a:extLst>
          </p:cNvPr>
          <p:cNvSpPr>
            <a:spLocks noGrp="1"/>
          </p:cNvSpPr>
          <p:nvPr>
            <p:ph type="title"/>
          </p:nvPr>
        </p:nvSpPr>
        <p:spPr>
          <a:xfrm>
            <a:off x="-2276" y="-1920"/>
            <a:ext cx="12204478" cy="765020"/>
          </a:xfrm>
          <a:solidFill>
            <a:srgbClr val="002060"/>
          </a:solidFill>
        </p:spPr>
        <p:txBody>
          <a:bodyPr>
            <a:normAutofit fontScale="90000"/>
          </a:bodyPr>
          <a:lstStyle/>
          <a:p>
            <a:r>
              <a:rPr lang="en-US" sz="5400" b="1" dirty="0">
                <a:solidFill>
                  <a:srgbClr val="FFFFFF"/>
                </a:solidFill>
                <a:cs typeface="Calibri Light"/>
              </a:rPr>
              <a:t>  The Skills Chain</a:t>
            </a:r>
            <a:endParaRPr lang="en-US" dirty="0">
              <a:solidFill>
                <a:srgbClr val="FFFFFF"/>
              </a:solidFill>
              <a:cs typeface="Calibri Light" panose="020F0302020204030204"/>
            </a:endParaRPr>
          </a:p>
        </p:txBody>
      </p:sp>
      <p:pic>
        <p:nvPicPr>
          <p:cNvPr id="3" name="Picture 3" descr="An ice cream cone">
            <a:extLst>
              <a:ext uri="{FF2B5EF4-FFF2-40B4-BE49-F238E27FC236}">
                <a16:creationId xmlns:a16="http://schemas.microsoft.com/office/drawing/2014/main" id="{339F52D1-6BB5-3D23-FDBF-854883C11B60}"/>
              </a:ext>
            </a:extLst>
          </p:cNvPr>
          <p:cNvPicPr>
            <a:picLocks noChangeAspect="1"/>
          </p:cNvPicPr>
          <p:nvPr/>
        </p:nvPicPr>
        <p:blipFill rotWithShape="1">
          <a:blip r:embed="rId3"/>
          <a:srcRect l="36360" t="3503" r="33067" b="18644"/>
          <a:stretch/>
        </p:blipFill>
        <p:spPr>
          <a:xfrm>
            <a:off x="-1581" y="1157858"/>
            <a:ext cx="3180113" cy="5708772"/>
          </a:xfrm>
          <a:prstGeom prst="rect">
            <a:avLst/>
          </a:prstGeom>
        </p:spPr>
      </p:pic>
      <p:sp>
        <p:nvSpPr>
          <p:cNvPr id="1943" name="Oval 1942">
            <a:extLst>
              <a:ext uri="{FF2B5EF4-FFF2-40B4-BE49-F238E27FC236}">
                <a16:creationId xmlns:a16="http://schemas.microsoft.com/office/drawing/2014/main" id="{AE5CE49D-4E9A-BBC1-A25D-C79DE9EB2DC6}"/>
              </a:ext>
              <a:ext uri="{C183D7F6-B498-43B3-948B-1728B52AA6E4}">
                <adec:decorative xmlns:adec="http://schemas.microsoft.com/office/drawing/2017/decorative" val="1"/>
              </a:ext>
            </a:extLst>
          </p:cNvPr>
          <p:cNvSpPr/>
          <p:nvPr/>
        </p:nvSpPr>
        <p:spPr>
          <a:xfrm>
            <a:off x="2123325" y="1241461"/>
            <a:ext cx="1849348" cy="1763730"/>
          </a:xfrm>
          <a:prstGeom prst="ellipse">
            <a:avLst/>
          </a:prstGeom>
          <a:solidFill>
            <a:schemeClr val="tx2">
              <a:lumMod val="75000"/>
            </a:schemeClr>
          </a:solidFill>
          <a:ln w="28575">
            <a:solidFill>
              <a:schemeClr val="bg1"/>
            </a:solidFill>
          </a:ln>
        </p:spPr>
        <p:style>
          <a:lnRef idx="1">
            <a:schemeClr val="dk1"/>
          </a:lnRef>
          <a:fillRef idx="3">
            <a:schemeClr val="dk1"/>
          </a:fillRef>
          <a:effectRef idx="2">
            <a:schemeClr val="dk1"/>
          </a:effectRef>
          <a:fontRef idx="minor">
            <a:schemeClr val="lt1"/>
          </a:fontRef>
        </p:style>
        <p:txBody>
          <a:bodyPr lIns="91440" tIns="45720" rIns="91440" bIns="45720" rtlCol="0" anchor="ctr"/>
          <a:lstStyle/>
          <a:p>
            <a:pPr algn="ctr"/>
            <a:r>
              <a:rPr lang="en-US" sz="2000" dirty="0">
                <a:solidFill>
                  <a:schemeClr val="bg1"/>
                </a:solidFill>
                <a:cs typeface="Calibri"/>
              </a:rPr>
              <a:t>Computer literacy</a:t>
            </a:r>
          </a:p>
        </p:txBody>
      </p:sp>
      <p:grpSp>
        <p:nvGrpSpPr>
          <p:cNvPr id="6" name="Group 5">
            <a:extLst>
              <a:ext uri="{FF2B5EF4-FFF2-40B4-BE49-F238E27FC236}">
                <a16:creationId xmlns:a16="http://schemas.microsoft.com/office/drawing/2014/main" id="{02F1F20B-75E4-E218-C744-6C738E42F3EA}"/>
              </a:ext>
              <a:ext uri="{C183D7F6-B498-43B3-948B-1728B52AA6E4}">
                <adec:decorative xmlns:adec="http://schemas.microsoft.com/office/drawing/2017/decorative" val="1"/>
              </a:ext>
            </a:extLst>
          </p:cNvPr>
          <p:cNvGrpSpPr/>
          <p:nvPr/>
        </p:nvGrpSpPr>
        <p:grpSpPr>
          <a:xfrm>
            <a:off x="4520628" y="3399889"/>
            <a:ext cx="1849348" cy="2482063"/>
            <a:chOff x="4520628" y="3399889"/>
            <a:chExt cx="1849348" cy="2482063"/>
          </a:xfrm>
        </p:grpSpPr>
        <p:sp>
          <p:nvSpPr>
            <p:cNvPr id="1946" name="Oval 1945">
              <a:extLst>
                <a:ext uri="{FF2B5EF4-FFF2-40B4-BE49-F238E27FC236}">
                  <a16:creationId xmlns:a16="http://schemas.microsoft.com/office/drawing/2014/main" id="{3E6BA709-AC43-6F33-9A58-0F67359AAC07}"/>
                </a:ext>
              </a:extLst>
            </p:cNvPr>
            <p:cNvSpPr/>
            <p:nvPr/>
          </p:nvSpPr>
          <p:spPr>
            <a:xfrm>
              <a:off x="4520628" y="4118222"/>
              <a:ext cx="1849348" cy="1763730"/>
            </a:xfrm>
            <a:prstGeom prst="ellipse">
              <a:avLst/>
            </a:prstGeom>
            <a:solidFill>
              <a:schemeClr val="tx2">
                <a:lumMod val="75000"/>
              </a:schemeClr>
            </a:solidFill>
            <a:ln w="28575">
              <a:solidFill>
                <a:schemeClr val="bg1"/>
              </a:solidFill>
            </a:ln>
          </p:spPr>
          <p:style>
            <a:lnRef idx="1">
              <a:schemeClr val="dk1"/>
            </a:lnRef>
            <a:fillRef idx="3">
              <a:schemeClr val="dk1"/>
            </a:fillRef>
            <a:effectRef idx="2">
              <a:schemeClr val="dk1"/>
            </a:effectRef>
            <a:fontRef idx="minor">
              <a:schemeClr val="lt1"/>
            </a:fontRef>
          </p:style>
          <p:txBody>
            <a:bodyPr lIns="91440" tIns="45720" rIns="91440" bIns="45720" rtlCol="0" anchor="ctr"/>
            <a:lstStyle/>
            <a:p>
              <a:pPr algn="ctr"/>
              <a:r>
                <a:rPr lang="en-US" sz="2000">
                  <a:solidFill>
                    <a:schemeClr val="bg1"/>
                  </a:solidFill>
                  <a:cs typeface="Calibri"/>
                </a:rPr>
                <a:t>Reading</a:t>
              </a:r>
              <a:endParaRPr lang="en-US"/>
            </a:p>
          </p:txBody>
        </p:sp>
        <p:pic>
          <p:nvPicPr>
            <p:cNvPr id="1954" name="Graphic 1953" descr="Link with solid fill">
              <a:extLst>
                <a:ext uri="{FF2B5EF4-FFF2-40B4-BE49-F238E27FC236}">
                  <a16:creationId xmlns:a16="http://schemas.microsoft.com/office/drawing/2014/main" id="{A9882995-4DC0-6C2A-B201-4E626A2D3A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340000">
              <a:off x="4945295" y="3399889"/>
              <a:ext cx="914400" cy="914400"/>
            </a:xfrm>
            <a:prstGeom prst="rect">
              <a:avLst/>
            </a:prstGeom>
          </p:spPr>
        </p:pic>
      </p:grpSp>
      <p:grpSp>
        <p:nvGrpSpPr>
          <p:cNvPr id="7" name="Group 6">
            <a:extLst>
              <a:ext uri="{FF2B5EF4-FFF2-40B4-BE49-F238E27FC236}">
                <a16:creationId xmlns:a16="http://schemas.microsoft.com/office/drawing/2014/main" id="{D28E1A0C-191D-1C86-8B8E-3CBB288D80E1}"/>
              </a:ext>
              <a:ext uri="{C183D7F6-B498-43B3-948B-1728B52AA6E4}">
                <adec:decorative xmlns:adec="http://schemas.microsoft.com/office/drawing/2017/decorative" val="1"/>
              </a:ext>
            </a:extLst>
          </p:cNvPr>
          <p:cNvGrpSpPr/>
          <p:nvPr/>
        </p:nvGrpSpPr>
        <p:grpSpPr>
          <a:xfrm>
            <a:off x="6092576" y="5094271"/>
            <a:ext cx="2443534" cy="1763730"/>
            <a:chOff x="6092576" y="5094271"/>
            <a:chExt cx="2443534" cy="1763730"/>
          </a:xfrm>
        </p:grpSpPr>
        <p:grpSp>
          <p:nvGrpSpPr>
            <p:cNvPr id="1952" name="Group 1951">
              <a:extLst>
                <a:ext uri="{FF2B5EF4-FFF2-40B4-BE49-F238E27FC236}">
                  <a16:creationId xmlns:a16="http://schemas.microsoft.com/office/drawing/2014/main" id="{EFFF8CD3-9E57-1FDB-8D91-E48EC1BB3DE7}"/>
                </a:ext>
              </a:extLst>
            </p:cNvPr>
            <p:cNvGrpSpPr/>
            <p:nvPr/>
          </p:nvGrpSpPr>
          <p:grpSpPr>
            <a:xfrm>
              <a:off x="6686762" y="5094271"/>
              <a:ext cx="1849348" cy="1763730"/>
              <a:chOff x="6686762" y="4905911"/>
              <a:chExt cx="1849348" cy="1763730"/>
            </a:xfrm>
          </p:grpSpPr>
          <p:sp>
            <p:nvSpPr>
              <p:cNvPr id="1945" name="Oval 1944">
                <a:extLst>
                  <a:ext uri="{FF2B5EF4-FFF2-40B4-BE49-F238E27FC236}">
                    <a16:creationId xmlns:a16="http://schemas.microsoft.com/office/drawing/2014/main" id="{7D7E64A6-F19B-516B-95EC-5BE18DC0F185}"/>
                  </a:ext>
                </a:extLst>
              </p:cNvPr>
              <p:cNvSpPr/>
              <p:nvPr/>
            </p:nvSpPr>
            <p:spPr>
              <a:xfrm>
                <a:off x="6686762" y="4905911"/>
                <a:ext cx="1849348" cy="1763730"/>
              </a:xfrm>
              <a:prstGeom prst="ellipse">
                <a:avLst/>
              </a:prstGeom>
              <a:solidFill>
                <a:schemeClr val="tx2">
                  <a:lumMod val="75000"/>
                </a:schemeClr>
              </a:solidFill>
              <a:ln w="28575">
                <a:solidFill>
                  <a:schemeClr val="bg1"/>
                </a:solidFill>
              </a:ln>
            </p:spPr>
            <p:style>
              <a:lnRef idx="1">
                <a:schemeClr val="dk1"/>
              </a:lnRef>
              <a:fillRef idx="3">
                <a:schemeClr val="dk1"/>
              </a:fillRef>
              <a:effectRef idx="2">
                <a:schemeClr val="dk1"/>
              </a:effectRef>
              <a:fontRef idx="minor">
                <a:schemeClr val="lt1"/>
              </a:fontRef>
            </p:style>
            <p:txBody>
              <a:bodyPr lIns="91440" tIns="45720" rIns="91440" bIns="45720" rtlCol="0" anchor="ctr"/>
              <a:lstStyle/>
              <a:p>
                <a:pPr algn="ctr"/>
                <a:endParaRPr lang="en-US" sz="1200">
                  <a:solidFill>
                    <a:schemeClr val="bg1"/>
                  </a:solidFill>
                  <a:cs typeface="Calibri"/>
                </a:endParaRPr>
              </a:p>
            </p:txBody>
          </p:sp>
          <p:sp>
            <p:nvSpPr>
              <p:cNvPr id="1951" name="TextBox 1950">
                <a:extLst>
                  <a:ext uri="{FF2B5EF4-FFF2-40B4-BE49-F238E27FC236}">
                    <a16:creationId xmlns:a16="http://schemas.microsoft.com/office/drawing/2014/main" id="{B2A0CB9F-F770-CEF1-E52A-B780B9B0E564}"/>
                  </a:ext>
                </a:extLst>
              </p:cNvPr>
              <p:cNvSpPr txBox="1"/>
              <p:nvPr/>
            </p:nvSpPr>
            <p:spPr>
              <a:xfrm>
                <a:off x="6789505" y="5590853"/>
                <a:ext cx="17123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FFFF"/>
                    </a:solidFill>
                    <a:cs typeface="Calibri"/>
                  </a:rPr>
                  <a:t>Comprehension</a:t>
                </a:r>
                <a:endParaRPr lang="en-US">
                  <a:solidFill>
                    <a:srgbClr val="FFFFFF"/>
                  </a:solidFill>
                </a:endParaRPr>
              </a:p>
            </p:txBody>
          </p:sp>
        </p:grpSp>
        <p:pic>
          <p:nvPicPr>
            <p:cNvPr id="1955" name="Graphic 1953" descr="Link with solid fill">
              <a:extLst>
                <a:ext uri="{FF2B5EF4-FFF2-40B4-BE49-F238E27FC236}">
                  <a16:creationId xmlns:a16="http://schemas.microsoft.com/office/drawing/2014/main" id="{64B3855E-11F4-8B02-4D93-3CC75DB5E5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880000">
              <a:off x="6092576" y="5103688"/>
              <a:ext cx="914400" cy="914400"/>
            </a:xfrm>
            <a:prstGeom prst="rect">
              <a:avLst/>
            </a:prstGeom>
          </p:spPr>
        </p:pic>
      </p:grpSp>
      <p:grpSp>
        <p:nvGrpSpPr>
          <p:cNvPr id="8" name="Group 7">
            <a:extLst>
              <a:ext uri="{FF2B5EF4-FFF2-40B4-BE49-F238E27FC236}">
                <a16:creationId xmlns:a16="http://schemas.microsoft.com/office/drawing/2014/main" id="{629A8453-0ED5-2A7E-2EA7-143F0EB08705}"/>
              </a:ext>
              <a:ext uri="{C183D7F6-B498-43B3-948B-1728B52AA6E4}">
                <adec:decorative xmlns:adec="http://schemas.microsoft.com/office/drawing/2017/decorative" val="1"/>
              </a:ext>
            </a:extLst>
          </p:cNvPr>
          <p:cNvGrpSpPr/>
          <p:nvPr/>
        </p:nvGrpSpPr>
        <p:grpSpPr>
          <a:xfrm>
            <a:off x="7505272" y="2911009"/>
            <a:ext cx="1887017" cy="2387887"/>
            <a:chOff x="7505272" y="2911009"/>
            <a:chExt cx="1887017" cy="2387887"/>
          </a:xfrm>
        </p:grpSpPr>
        <p:sp>
          <p:nvSpPr>
            <p:cNvPr id="1947" name="Oval 1946">
              <a:extLst>
                <a:ext uri="{FF2B5EF4-FFF2-40B4-BE49-F238E27FC236}">
                  <a16:creationId xmlns:a16="http://schemas.microsoft.com/office/drawing/2014/main" id="{F32E4B90-9DC2-6330-2B34-F15A20BEA999}"/>
                </a:ext>
              </a:extLst>
            </p:cNvPr>
            <p:cNvSpPr/>
            <p:nvPr/>
          </p:nvSpPr>
          <p:spPr>
            <a:xfrm>
              <a:off x="7542941" y="2911009"/>
              <a:ext cx="1849348" cy="1763730"/>
            </a:xfrm>
            <a:prstGeom prst="ellipse">
              <a:avLst/>
            </a:prstGeom>
            <a:solidFill>
              <a:schemeClr val="tx2">
                <a:lumMod val="75000"/>
              </a:schemeClr>
            </a:solidFill>
            <a:ln w="28575">
              <a:solidFill>
                <a:schemeClr val="bg1"/>
              </a:solidFill>
            </a:ln>
          </p:spPr>
          <p:style>
            <a:lnRef idx="1">
              <a:schemeClr val="dk1"/>
            </a:lnRef>
            <a:fillRef idx="3">
              <a:schemeClr val="dk1"/>
            </a:fillRef>
            <a:effectRef idx="2">
              <a:schemeClr val="dk1"/>
            </a:effectRef>
            <a:fontRef idx="minor">
              <a:schemeClr val="lt1"/>
            </a:fontRef>
          </p:style>
          <p:txBody>
            <a:bodyPr lIns="91440" tIns="45720" rIns="91440" bIns="45720" rtlCol="0" anchor="ctr"/>
            <a:lstStyle/>
            <a:p>
              <a:pPr algn="ctr"/>
              <a:r>
                <a:rPr lang="en-US" sz="1600">
                  <a:solidFill>
                    <a:schemeClr val="bg1"/>
                  </a:solidFill>
                  <a:cs typeface="Calibri"/>
                </a:rPr>
                <a:t>Paraphrasing</a:t>
              </a:r>
            </a:p>
          </p:txBody>
        </p:sp>
        <p:pic>
          <p:nvPicPr>
            <p:cNvPr id="1956" name="Graphic 1953" descr="Link with solid fill">
              <a:extLst>
                <a:ext uri="{FF2B5EF4-FFF2-40B4-BE49-F238E27FC236}">
                  <a16:creationId xmlns:a16="http://schemas.microsoft.com/office/drawing/2014/main" id="{AE242FC8-EC32-B428-F07C-5E7362368E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320000">
              <a:off x="7505272" y="4384496"/>
              <a:ext cx="914400" cy="914400"/>
            </a:xfrm>
            <a:prstGeom prst="rect">
              <a:avLst/>
            </a:prstGeom>
          </p:spPr>
        </p:pic>
      </p:grpSp>
      <p:grpSp>
        <p:nvGrpSpPr>
          <p:cNvPr id="9" name="Group 8">
            <a:extLst>
              <a:ext uri="{FF2B5EF4-FFF2-40B4-BE49-F238E27FC236}">
                <a16:creationId xmlns:a16="http://schemas.microsoft.com/office/drawing/2014/main" id="{B9373498-2EF5-EC56-854B-911FBB4E2F2D}"/>
              </a:ext>
              <a:ext uri="{C183D7F6-B498-43B3-948B-1728B52AA6E4}">
                <adec:decorative xmlns:adec="http://schemas.microsoft.com/office/drawing/2017/decorative" val="1"/>
              </a:ext>
            </a:extLst>
          </p:cNvPr>
          <p:cNvGrpSpPr/>
          <p:nvPr/>
        </p:nvGrpSpPr>
        <p:grpSpPr>
          <a:xfrm>
            <a:off x="8322065" y="693503"/>
            <a:ext cx="1849348" cy="2447820"/>
            <a:chOff x="8322065" y="693503"/>
            <a:chExt cx="1849348" cy="2447820"/>
          </a:xfrm>
        </p:grpSpPr>
        <p:sp>
          <p:nvSpPr>
            <p:cNvPr id="1948" name="Oval 1947">
              <a:extLst>
                <a:ext uri="{FF2B5EF4-FFF2-40B4-BE49-F238E27FC236}">
                  <a16:creationId xmlns:a16="http://schemas.microsoft.com/office/drawing/2014/main" id="{D0DF65DF-3E00-9B1A-2765-18ED26C1A1E7}"/>
                </a:ext>
              </a:extLst>
            </p:cNvPr>
            <p:cNvSpPr/>
            <p:nvPr/>
          </p:nvSpPr>
          <p:spPr>
            <a:xfrm>
              <a:off x="8322065" y="693503"/>
              <a:ext cx="1849348" cy="1763730"/>
            </a:xfrm>
            <a:prstGeom prst="ellipse">
              <a:avLst/>
            </a:prstGeom>
            <a:solidFill>
              <a:schemeClr val="tx2">
                <a:lumMod val="75000"/>
              </a:schemeClr>
            </a:solidFill>
            <a:ln w="28575">
              <a:solidFill>
                <a:schemeClr val="bg1"/>
              </a:solidFill>
            </a:ln>
          </p:spPr>
          <p:style>
            <a:lnRef idx="1">
              <a:schemeClr val="dk1"/>
            </a:lnRef>
            <a:fillRef idx="3">
              <a:schemeClr val="dk1"/>
            </a:fillRef>
            <a:effectRef idx="2">
              <a:schemeClr val="dk1"/>
            </a:effectRef>
            <a:fontRef idx="minor">
              <a:schemeClr val="lt1"/>
            </a:fontRef>
          </p:style>
          <p:txBody>
            <a:bodyPr lIns="91440" tIns="45720" rIns="91440" bIns="45720" rtlCol="0" anchor="ctr"/>
            <a:lstStyle/>
            <a:p>
              <a:pPr algn="ctr"/>
              <a:r>
                <a:rPr lang="en-US" sz="2000">
                  <a:solidFill>
                    <a:schemeClr val="bg1"/>
                  </a:solidFill>
                  <a:cs typeface="Calibri"/>
                </a:rPr>
                <a:t>Note taking</a:t>
              </a:r>
              <a:endParaRPr lang="en-US">
                <a:solidFill>
                  <a:schemeClr val="bg1"/>
                </a:solidFill>
              </a:endParaRPr>
            </a:p>
          </p:txBody>
        </p:sp>
        <p:pic>
          <p:nvPicPr>
            <p:cNvPr id="1957" name="Graphic 1953" descr="Link with solid fill">
              <a:extLst>
                <a:ext uri="{FF2B5EF4-FFF2-40B4-BE49-F238E27FC236}">
                  <a16:creationId xmlns:a16="http://schemas.microsoft.com/office/drawing/2014/main" id="{9844B8EF-B04A-9FD4-81E6-335377FE81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840000">
              <a:off x="8412824" y="2226923"/>
              <a:ext cx="914400" cy="914400"/>
            </a:xfrm>
            <a:prstGeom prst="rect">
              <a:avLst/>
            </a:prstGeom>
          </p:spPr>
        </p:pic>
      </p:grpSp>
      <p:grpSp>
        <p:nvGrpSpPr>
          <p:cNvPr id="10" name="Group 9">
            <a:extLst>
              <a:ext uri="{FF2B5EF4-FFF2-40B4-BE49-F238E27FC236}">
                <a16:creationId xmlns:a16="http://schemas.microsoft.com/office/drawing/2014/main" id="{5E921D8B-067D-456A-B377-B84E2BC5A26B}"/>
              </a:ext>
              <a:ext uri="{C183D7F6-B498-43B3-948B-1728B52AA6E4}">
                <adec:decorative xmlns:adec="http://schemas.microsoft.com/office/drawing/2017/decorative" val="1"/>
              </a:ext>
            </a:extLst>
          </p:cNvPr>
          <p:cNvGrpSpPr/>
          <p:nvPr/>
        </p:nvGrpSpPr>
        <p:grpSpPr>
          <a:xfrm>
            <a:off x="9551541" y="2072810"/>
            <a:ext cx="2178120" cy="2242334"/>
            <a:chOff x="9551541" y="2072810"/>
            <a:chExt cx="2178120" cy="2242334"/>
          </a:xfrm>
        </p:grpSpPr>
        <p:sp>
          <p:nvSpPr>
            <p:cNvPr id="1949" name="Oval 1948">
              <a:extLst>
                <a:ext uri="{FF2B5EF4-FFF2-40B4-BE49-F238E27FC236}">
                  <a16:creationId xmlns:a16="http://schemas.microsoft.com/office/drawing/2014/main" id="{2F27B6E7-42E3-1140-774C-998BB4B34272}"/>
                </a:ext>
              </a:extLst>
            </p:cNvPr>
            <p:cNvSpPr/>
            <p:nvPr/>
          </p:nvSpPr>
          <p:spPr>
            <a:xfrm>
              <a:off x="9880313" y="2551414"/>
              <a:ext cx="1849348" cy="1763730"/>
            </a:xfrm>
            <a:prstGeom prst="ellipse">
              <a:avLst/>
            </a:prstGeom>
            <a:solidFill>
              <a:schemeClr val="tx2">
                <a:lumMod val="75000"/>
              </a:schemeClr>
            </a:solidFill>
            <a:ln w="28575">
              <a:solidFill>
                <a:schemeClr val="bg1"/>
              </a:solidFill>
            </a:ln>
          </p:spPr>
          <p:style>
            <a:lnRef idx="1">
              <a:schemeClr val="dk1"/>
            </a:lnRef>
            <a:fillRef idx="3">
              <a:schemeClr val="dk1"/>
            </a:fillRef>
            <a:effectRef idx="2">
              <a:schemeClr val="dk1"/>
            </a:effectRef>
            <a:fontRef idx="minor">
              <a:schemeClr val="lt1"/>
            </a:fontRef>
          </p:style>
          <p:txBody>
            <a:bodyPr lIns="91440" tIns="45720" rIns="91440" bIns="45720" rtlCol="0" anchor="ctr"/>
            <a:lstStyle/>
            <a:p>
              <a:pPr algn="ctr"/>
              <a:r>
                <a:rPr lang="en-US" sz="1600">
                  <a:solidFill>
                    <a:schemeClr val="bg1"/>
                  </a:solidFill>
                  <a:cs typeface="Calibri"/>
                </a:rPr>
                <a:t>Synthesizing </a:t>
              </a:r>
              <a:endParaRPr lang="en-US" sz="1600">
                <a:solidFill>
                  <a:schemeClr val="bg1"/>
                </a:solidFill>
              </a:endParaRPr>
            </a:p>
          </p:txBody>
        </p:sp>
        <p:pic>
          <p:nvPicPr>
            <p:cNvPr id="1958" name="Graphic 1953" descr="Link with solid fill">
              <a:extLst>
                <a:ext uri="{FF2B5EF4-FFF2-40B4-BE49-F238E27FC236}">
                  <a16:creationId xmlns:a16="http://schemas.microsoft.com/office/drawing/2014/main" id="{9E2778DD-9641-39EC-8E41-AD541BACB8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51541" y="2072810"/>
              <a:ext cx="914400" cy="914400"/>
            </a:xfrm>
            <a:prstGeom prst="rect">
              <a:avLst/>
            </a:prstGeom>
          </p:spPr>
        </p:pic>
      </p:grpSp>
      <p:grpSp>
        <p:nvGrpSpPr>
          <p:cNvPr id="11" name="Group 10">
            <a:extLst>
              <a:ext uri="{FF2B5EF4-FFF2-40B4-BE49-F238E27FC236}">
                <a16:creationId xmlns:a16="http://schemas.microsoft.com/office/drawing/2014/main" id="{98C1DF7D-FCD5-847B-0A00-44047F428B02}"/>
              </a:ext>
              <a:ext uri="{C183D7F6-B498-43B3-948B-1728B52AA6E4}">
                <adec:decorative xmlns:adec="http://schemas.microsoft.com/office/drawing/2017/decorative" val="1"/>
              </a:ext>
            </a:extLst>
          </p:cNvPr>
          <p:cNvGrpSpPr/>
          <p:nvPr/>
        </p:nvGrpSpPr>
        <p:grpSpPr>
          <a:xfrm>
            <a:off x="10171413" y="4213261"/>
            <a:ext cx="1849348" cy="2499186"/>
            <a:chOff x="10171413" y="4213261"/>
            <a:chExt cx="1849348" cy="2499186"/>
          </a:xfrm>
        </p:grpSpPr>
        <p:sp>
          <p:nvSpPr>
            <p:cNvPr id="1950" name="Oval 1949">
              <a:extLst>
                <a:ext uri="{FF2B5EF4-FFF2-40B4-BE49-F238E27FC236}">
                  <a16:creationId xmlns:a16="http://schemas.microsoft.com/office/drawing/2014/main" id="{6D19D088-B0AF-C992-854C-A7373F611F44}"/>
                </a:ext>
              </a:extLst>
            </p:cNvPr>
            <p:cNvSpPr/>
            <p:nvPr/>
          </p:nvSpPr>
          <p:spPr>
            <a:xfrm>
              <a:off x="10171413" y="4948717"/>
              <a:ext cx="1849348" cy="1763730"/>
            </a:xfrm>
            <a:prstGeom prst="ellipse">
              <a:avLst/>
            </a:prstGeom>
            <a:solidFill>
              <a:schemeClr val="tx2">
                <a:lumMod val="75000"/>
              </a:schemeClr>
            </a:solidFill>
            <a:ln w="28575">
              <a:solidFill>
                <a:schemeClr val="bg1"/>
              </a:solidFill>
            </a:ln>
          </p:spPr>
          <p:style>
            <a:lnRef idx="1">
              <a:schemeClr val="dk1"/>
            </a:lnRef>
            <a:fillRef idx="3">
              <a:schemeClr val="dk1"/>
            </a:fillRef>
            <a:effectRef idx="2">
              <a:schemeClr val="dk1"/>
            </a:effectRef>
            <a:fontRef idx="minor">
              <a:schemeClr val="lt1"/>
            </a:fontRef>
          </p:style>
          <p:txBody>
            <a:bodyPr lIns="91440" tIns="45720" rIns="91440" bIns="45720" rtlCol="0" anchor="ctr"/>
            <a:lstStyle/>
            <a:p>
              <a:pPr algn="ctr"/>
              <a:r>
                <a:rPr lang="en-US">
                  <a:solidFill>
                    <a:schemeClr val="bg1"/>
                  </a:solidFill>
                  <a:cs typeface="Calibri"/>
                </a:rPr>
                <a:t>Understand a report</a:t>
              </a:r>
              <a:endParaRPr lang="en-US">
                <a:solidFill>
                  <a:schemeClr val="bg1"/>
                </a:solidFill>
              </a:endParaRPr>
            </a:p>
          </p:txBody>
        </p:sp>
        <p:pic>
          <p:nvPicPr>
            <p:cNvPr id="1959" name="Graphic 1953" descr="Link with solid fill">
              <a:extLst>
                <a:ext uri="{FF2B5EF4-FFF2-40B4-BE49-F238E27FC236}">
                  <a16:creationId xmlns:a16="http://schemas.microsoft.com/office/drawing/2014/main" id="{9A553BAF-D68B-C9B2-23C9-D398992025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80000">
              <a:off x="10553272" y="4213261"/>
              <a:ext cx="914400" cy="914400"/>
            </a:xfrm>
            <a:prstGeom prst="rect">
              <a:avLst/>
            </a:prstGeom>
          </p:spPr>
        </p:pic>
      </p:grpSp>
      <mc:AlternateContent xmlns:mc="http://schemas.openxmlformats.org/markup-compatibility/2006">
        <mc:Choice xmlns:p14="http://schemas.microsoft.com/office/powerpoint/2010/main" Requires="p14">
          <p:contentPart p14:bwMode="auto" r:id="rId6">
            <p14:nvContentPartPr>
              <p14:cNvPr id="1961" name="Ink 1960">
                <a:extLst>
                  <a:ext uri="{FF2B5EF4-FFF2-40B4-BE49-F238E27FC236}">
                    <a16:creationId xmlns:a16="http://schemas.microsoft.com/office/drawing/2014/main" id="{1FD4D2EB-660F-1D76-41E4-E60BC1E4B9D3}"/>
                  </a:ext>
                  <a:ext uri="{C183D7F6-B498-43B3-948B-1728B52AA6E4}">
                    <adec:decorative xmlns:adec="http://schemas.microsoft.com/office/drawing/2017/decorative" val="1"/>
                  </a:ext>
                </a:extLst>
              </p14:cNvPr>
              <p14:cNvContentPartPr/>
              <p14:nvPr/>
            </p14:nvContentPartPr>
            <p14:xfrm>
              <a:off x="7993206" y="814224"/>
              <a:ext cx="2621262" cy="1170203"/>
            </p14:xfrm>
          </p:contentPart>
        </mc:Choice>
        <mc:Fallback>
          <p:pic>
            <p:nvPicPr>
              <p:cNvPr id="1961" name="Ink 1960">
                <a:extLst>
                  <a:ext uri="{FF2B5EF4-FFF2-40B4-BE49-F238E27FC236}">
                    <a16:creationId xmlns:a16="http://schemas.microsoft.com/office/drawing/2014/main" id="{1FD4D2EB-660F-1D76-41E4-E60BC1E4B9D3}"/>
                  </a:ext>
                  <a:ext uri="{C183D7F6-B498-43B3-948B-1728B52AA6E4}">
                    <adec:decorative xmlns:adec="http://schemas.microsoft.com/office/drawing/2017/decorative" val="1"/>
                  </a:ext>
                </a:extLst>
              </p:cNvPr>
              <p:cNvPicPr/>
              <p:nvPr/>
            </p:nvPicPr>
            <p:blipFill>
              <a:blip r:embed="rId7"/>
              <a:stretch>
                <a:fillRect/>
              </a:stretch>
            </p:blipFill>
            <p:spPr>
              <a:xfrm>
                <a:off x="7930212" y="751232"/>
                <a:ext cx="2746890" cy="1295826"/>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962" name="Ink 1961">
                <a:extLst>
                  <a:ext uri="{FF2B5EF4-FFF2-40B4-BE49-F238E27FC236}">
                    <a16:creationId xmlns:a16="http://schemas.microsoft.com/office/drawing/2014/main" id="{0435ABF6-E318-742F-5D1B-6209C01AFDB1}"/>
                  </a:ext>
                  <a:ext uri="{C183D7F6-B498-43B3-948B-1728B52AA6E4}">
                    <adec:decorative xmlns:adec="http://schemas.microsoft.com/office/drawing/2017/decorative" val="1"/>
                  </a:ext>
                </a:extLst>
              </p14:cNvPr>
              <p14:cNvContentPartPr/>
              <p14:nvPr/>
            </p14:nvContentPartPr>
            <p14:xfrm>
              <a:off x="8349312" y="816714"/>
              <a:ext cx="1967723" cy="1509403"/>
            </p14:xfrm>
          </p:contentPart>
        </mc:Choice>
        <mc:Fallback>
          <p:pic>
            <p:nvPicPr>
              <p:cNvPr id="1962" name="Ink 1961">
                <a:extLst>
                  <a:ext uri="{FF2B5EF4-FFF2-40B4-BE49-F238E27FC236}">
                    <a16:creationId xmlns:a16="http://schemas.microsoft.com/office/drawing/2014/main" id="{0435ABF6-E318-742F-5D1B-6209C01AFDB1}"/>
                  </a:ext>
                  <a:ext uri="{C183D7F6-B498-43B3-948B-1728B52AA6E4}">
                    <adec:decorative xmlns:adec="http://schemas.microsoft.com/office/drawing/2017/decorative" val="1"/>
                  </a:ext>
                </a:extLst>
              </p:cNvPr>
              <p:cNvPicPr/>
              <p:nvPr/>
            </p:nvPicPr>
            <p:blipFill>
              <a:blip r:embed="rId9"/>
              <a:stretch>
                <a:fillRect/>
              </a:stretch>
            </p:blipFill>
            <p:spPr>
              <a:xfrm>
                <a:off x="8286325" y="753717"/>
                <a:ext cx="2093338" cy="1635037"/>
              </a:xfrm>
              <a:prstGeom prst="rect">
                <a:avLst/>
              </a:prstGeom>
            </p:spPr>
          </p:pic>
        </mc:Fallback>
      </mc:AlternateContent>
      <p:grpSp>
        <p:nvGrpSpPr>
          <p:cNvPr id="5" name="Group 4">
            <a:extLst>
              <a:ext uri="{FF2B5EF4-FFF2-40B4-BE49-F238E27FC236}">
                <a16:creationId xmlns:a16="http://schemas.microsoft.com/office/drawing/2014/main" id="{6FD12F53-5C48-ECC1-95CD-6789D4BEDB9E}"/>
              </a:ext>
              <a:ext uri="{C183D7F6-B498-43B3-948B-1728B52AA6E4}">
                <adec:decorative xmlns:adec="http://schemas.microsoft.com/office/drawing/2017/decorative" val="1"/>
              </a:ext>
            </a:extLst>
          </p:cNvPr>
          <p:cNvGrpSpPr/>
          <p:nvPr/>
        </p:nvGrpSpPr>
        <p:grpSpPr>
          <a:xfrm>
            <a:off x="3686946" y="1806538"/>
            <a:ext cx="2494670" cy="1763730"/>
            <a:chOff x="3686946" y="1806538"/>
            <a:chExt cx="2494670" cy="1763730"/>
          </a:xfrm>
        </p:grpSpPr>
        <p:sp>
          <p:nvSpPr>
            <p:cNvPr id="1944" name="Oval 1943">
              <a:extLst>
                <a:ext uri="{FF2B5EF4-FFF2-40B4-BE49-F238E27FC236}">
                  <a16:creationId xmlns:a16="http://schemas.microsoft.com/office/drawing/2014/main" id="{C1A96682-CE5F-FB8D-EC1B-5DF2A9D610D8}"/>
                </a:ext>
              </a:extLst>
            </p:cNvPr>
            <p:cNvSpPr/>
            <p:nvPr/>
          </p:nvSpPr>
          <p:spPr>
            <a:xfrm>
              <a:off x="4332268" y="1806538"/>
              <a:ext cx="1849348" cy="1763730"/>
            </a:xfrm>
            <a:prstGeom prst="ellipse">
              <a:avLst/>
            </a:prstGeom>
            <a:solidFill>
              <a:schemeClr val="tx2">
                <a:lumMod val="75000"/>
              </a:schemeClr>
            </a:solidFill>
            <a:ln w="28575">
              <a:solidFill>
                <a:schemeClr val="bg1"/>
              </a:solidFill>
            </a:ln>
          </p:spPr>
          <p:style>
            <a:lnRef idx="1">
              <a:schemeClr val="dk1"/>
            </a:lnRef>
            <a:fillRef idx="3">
              <a:schemeClr val="dk1"/>
            </a:fillRef>
            <a:effectRef idx="2">
              <a:schemeClr val="dk1"/>
            </a:effectRef>
            <a:fontRef idx="minor">
              <a:schemeClr val="lt1"/>
            </a:fontRef>
          </p:style>
          <p:txBody>
            <a:bodyPr lIns="91440" tIns="45720" rIns="91440" bIns="45720" rtlCol="0" anchor="ctr"/>
            <a:lstStyle/>
            <a:p>
              <a:pPr algn="ctr"/>
              <a:r>
                <a:rPr lang="en-US" sz="2000">
                  <a:solidFill>
                    <a:schemeClr val="bg1"/>
                  </a:solidFill>
                  <a:cs typeface="Calibri"/>
                </a:rPr>
                <a:t>Research</a:t>
              </a:r>
              <a:endParaRPr lang="en-US"/>
            </a:p>
          </p:txBody>
        </p:sp>
        <p:pic>
          <p:nvPicPr>
            <p:cNvPr id="4" name="Graphic 3" descr="Link with solid fill">
              <a:extLst>
                <a:ext uri="{FF2B5EF4-FFF2-40B4-BE49-F238E27FC236}">
                  <a16:creationId xmlns:a16="http://schemas.microsoft.com/office/drawing/2014/main" id="{B7309BBE-2659-4C0C-C0EB-48C2B66C32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00000">
              <a:off x="3686946" y="1994733"/>
              <a:ext cx="914400" cy="914400"/>
            </a:xfrm>
            <a:prstGeom prst="rect">
              <a:avLst/>
            </a:prstGeom>
          </p:spPr>
        </p:pic>
      </p:grpSp>
    </p:spTree>
    <p:extLst>
      <p:ext uri="{BB962C8B-B14F-4D97-AF65-F5344CB8AC3E}">
        <p14:creationId xmlns:p14="http://schemas.microsoft.com/office/powerpoint/2010/main" val="315064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61"/>
                                        </p:tgtEl>
                                        <p:attrNameLst>
                                          <p:attrName>style.visibility</p:attrName>
                                        </p:attrNameLst>
                                      </p:cBhvr>
                                      <p:to>
                                        <p:strVal val="visible"/>
                                      </p:to>
                                    </p:set>
                                    <p:animEffect transition="in" filter="fade">
                                      <p:cBhvr>
                                        <p:cTn id="39" dur="500"/>
                                        <p:tgtEl>
                                          <p:spTgt spid="196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62"/>
                                        </p:tgtEl>
                                        <p:attrNameLst>
                                          <p:attrName>style.visibility</p:attrName>
                                        </p:attrNameLst>
                                      </p:cBhvr>
                                      <p:to>
                                        <p:strVal val="visible"/>
                                      </p:to>
                                    </p:set>
                                    <p:animEffect transition="in" filter="fade">
                                      <p:cBhvr>
                                        <p:cTn id="44" dur="500"/>
                                        <p:tgtEl>
                                          <p:spTgt spid="1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5E4FF"/>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9911AC9-5C14-B597-013F-27729A20B7CE}"/>
              </a:ext>
            </a:extLst>
          </p:cNvPr>
          <p:cNvSpPr>
            <a:spLocks noGrp="1"/>
          </p:cNvSpPr>
          <p:nvPr>
            <p:ph type="title"/>
          </p:nvPr>
        </p:nvSpPr>
        <p:spPr>
          <a:xfrm>
            <a:off x="580872" y="2569184"/>
            <a:ext cx="2880828" cy="3071906"/>
          </a:xfrm>
        </p:spPr>
        <p:txBody>
          <a:bodyPr vert="horz" lIns="91440" tIns="45720" rIns="91440" bIns="45720" rtlCol="0" anchor="t">
            <a:normAutofit/>
          </a:bodyPr>
          <a:lstStyle/>
          <a:p>
            <a:r>
              <a:rPr lang="en-US" sz="5400" b="1" kern="1200" dirty="0">
                <a:solidFill>
                  <a:srgbClr val="FFFFFF"/>
                </a:solidFill>
                <a:latin typeface="+mj-lt"/>
                <a:ea typeface="+mj-ea"/>
                <a:cs typeface="+mj-cs"/>
              </a:rPr>
              <a:t>Inclusive Practice</a:t>
            </a:r>
            <a:endParaRPr lang="en-US" sz="5400" kern="1200" dirty="0">
              <a:solidFill>
                <a:srgbClr val="FFFFFF"/>
              </a:solidFill>
              <a:latin typeface="+mj-lt"/>
              <a:cs typeface="Calibri Light"/>
            </a:endParaRPr>
          </a:p>
        </p:txBody>
      </p:sp>
      <p:pic>
        <p:nvPicPr>
          <p:cNvPr id="7" name="Picture 7" descr="Multiple students staring up at a brick wall">
            <a:extLst>
              <a:ext uri="{FF2B5EF4-FFF2-40B4-BE49-F238E27FC236}">
                <a16:creationId xmlns:a16="http://schemas.microsoft.com/office/drawing/2014/main" id="{5C731B14-A624-367F-8CE5-F1150770B11C}"/>
              </a:ext>
            </a:extLst>
          </p:cNvPr>
          <p:cNvPicPr>
            <a:picLocks noChangeAspect="1"/>
          </p:cNvPicPr>
          <p:nvPr/>
        </p:nvPicPr>
        <p:blipFill>
          <a:blip r:embed="rId3"/>
          <a:stretch>
            <a:fillRect/>
          </a:stretch>
        </p:blipFill>
        <p:spPr>
          <a:xfrm>
            <a:off x="4648808" y="2091"/>
            <a:ext cx="6932986" cy="6932986"/>
          </a:xfrm>
          <a:prstGeom prst="rect">
            <a:avLst/>
          </a:prstGeom>
        </p:spPr>
      </p:pic>
      <p:sp>
        <p:nvSpPr>
          <p:cNvPr id="8" name="Arrow: Up 7" descr="Arrow">
            <a:extLst>
              <a:ext uri="{FF2B5EF4-FFF2-40B4-BE49-F238E27FC236}">
                <a16:creationId xmlns:a16="http://schemas.microsoft.com/office/drawing/2014/main" id="{AA5D7653-8322-C4A7-C74B-B18BDFF452BC}"/>
              </a:ext>
            </a:extLst>
          </p:cNvPr>
          <p:cNvSpPr/>
          <p:nvPr/>
        </p:nvSpPr>
        <p:spPr>
          <a:xfrm>
            <a:off x="4255324" y="692726"/>
            <a:ext cx="376051" cy="566057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F0862E3-803D-C815-0066-968DE8191192}"/>
              </a:ext>
            </a:extLst>
          </p:cNvPr>
          <p:cNvSpPr txBox="1"/>
          <p:nvPr/>
        </p:nvSpPr>
        <p:spPr>
          <a:xfrm>
            <a:off x="5343896" y="19792"/>
            <a:ext cx="55220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002060"/>
                </a:solidFill>
                <a:cs typeface="Calibri"/>
              </a:rPr>
              <a:t>Academic Success!</a:t>
            </a:r>
            <a:endParaRPr lang="en-US">
              <a:solidFill>
                <a:srgbClr val="002060"/>
              </a:solidFill>
              <a:cs typeface="Calibri"/>
            </a:endParaRPr>
          </a:p>
        </p:txBody>
      </p:sp>
      <p:sp>
        <p:nvSpPr>
          <p:cNvPr id="4" name="TextBox 3">
            <a:extLst>
              <a:ext uri="{FF2B5EF4-FFF2-40B4-BE49-F238E27FC236}">
                <a16:creationId xmlns:a16="http://schemas.microsoft.com/office/drawing/2014/main" id="{0204BDE3-4EB7-037E-B868-0A9FE6CF4709}"/>
              </a:ext>
            </a:extLst>
          </p:cNvPr>
          <p:cNvSpPr txBox="1"/>
          <p:nvPr/>
        </p:nvSpPr>
        <p:spPr>
          <a:xfrm>
            <a:off x="296174" y="6018362"/>
            <a:ext cx="36202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ea typeface="+mn-lt"/>
                <a:cs typeface="+mn-lt"/>
              </a:rPr>
              <a:t>Fabian et al., 2022; Mortimore &amp; Crozier, 2006)</a:t>
            </a:r>
            <a:endParaRPr lang="en-US" dirty="0"/>
          </a:p>
        </p:txBody>
      </p:sp>
    </p:spTree>
    <p:extLst>
      <p:ext uri="{BB962C8B-B14F-4D97-AF65-F5344CB8AC3E}">
        <p14:creationId xmlns:p14="http://schemas.microsoft.com/office/powerpoint/2010/main" val="4149513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Multiple speech bubbles">
            <a:extLst>
              <a:ext uri="{FF2B5EF4-FFF2-40B4-BE49-F238E27FC236}">
                <a16:creationId xmlns:a16="http://schemas.microsoft.com/office/drawing/2014/main" id="{88BA0DB8-9630-DEC0-5130-77CCC77AD384}"/>
              </a:ext>
            </a:extLst>
          </p:cNvPr>
          <p:cNvPicPr>
            <a:picLocks noChangeAspect="1"/>
          </p:cNvPicPr>
          <p:nvPr/>
        </p:nvPicPr>
        <p:blipFill rotWithShape="1">
          <a:blip r:embed="rId3"/>
          <a:srcRect r="257" b="30077"/>
          <a:stretch/>
        </p:blipFill>
        <p:spPr>
          <a:xfrm>
            <a:off x="4378959" y="690885"/>
            <a:ext cx="3809591" cy="2652653"/>
          </a:xfrm>
          <a:prstGeom prst="rect">
            <a:avLst/>
          </a:prstGeom>
        </p:spPr>
      </p:pic>
      <p:pic>
        <p:nvPicPr>
          <p:cNvPr id="4" name="Picture 4" descr="An open red door">
            <a:extLst>
              <a:ext uri="{FF2B5EF4-FFF2-40B4-BE49-F238E27FC236}">
                <a16:creationId xmlns:a16="http://schemas.microsoft.com/office/drawing/2014/main" id="{70720A0F-005C-B339-F98A-11778CB64066}"/>
              </a:ext>
            </a:extLst>
          </p:cNvPr>
          <p:cNvPicPr>
            <a:picLocks noChangeAspect="1"/>
          </p:cNvPicPr>
          <p:nvPr/>
        </p:nvPicPr>
        <p:blipFill rotWithShape="1">
          <a:blip r:embed="rId4"/>
          <a:srcRect r="29563"/>
          <a:stretch/>
        </p:blipFill>
        <p:spPr>
          <a:xfrm>
            <a:off x="457200" y="703255"/>
            <a:ext cx="3837133" cy="5463860"/>
          </a:xfrm>
          <a:prstGeom prst="rect">
            <a:avLst/>
          </a:prstGeom>
        </p:spPr>
      </p:pic>
      <p:pic>
        <p:nvPicPr>
          <p:cNvPr id="5" name="Picture 5" descr="The word Attainment shown with books and a pair of glasses">
            <a:extLst>
              <a:ext uri="{FF2B5EF4-FFF2-40B4-BE49-F238E27FC236}">
                <a16:creationId xmlns:a16="http://schemas.microsoft.com/office/drawing/2014/main" id="{658DD348-CB25-E9A3-2737-278422FF1DB1}"/>
              </a:ext>
            </a:extLst>
          </p:cNvPr>
          <p:cNvPicPr>
            <a:picLocks noChangeAspect="1"/>
          </p:cNvPicPr>
          <p:nvPr/>
        </p:nvPicPr>
        <p:blipFill rotWithShape="1">
          <a:blip r:embed="rId5"/>
          <a:srcRect r="-448" b="31838"/>
          <a:stretch/>
        </p:blipFill>
        <p:spPr>
          <a:xfrm>
            <a:off x="4371774" y="3513399"/>
            <a:ext cx="3827740" cy="2644462"/>
          </a:xfrm>
          <a:prstGeom prst="rect">
            <a:avLst/>
          </a:prstGeom>
        </p:spPr>
      </p:pic>
      <p:sp>
        <p:nvSpPr>
          <p:cNvPr id="6" name="Oval 5">
            <a:extLst>
              <a:ext uri="{FF2B5EF4-FFF2-40B4-BE49-F238E27FC236}">
                <a16:creationId xmlns:a16="http://schemas.microsoft.com/office/drawing/2014/main" id="{C9B27936-31E9-B341-EDEB-65CDC7E63835}"/>
              </a:ext>
              <a:ext uri="{C183D7F6-B498-43B3-948B-1728B52AA6E4}">
                <adec:decorative xmlns:adec="http://schemas.microsoft.com/office/drawing/2017/decorative" val="1"/>
              </a:ext>
            </a:extLst>
          </p:cNvPr>
          <p:cNvSpPr/>
          <p:nvPr/>
        </p:nvSpPr>
        <p:spPr>
          <a:xfrm>
            <a:off x="8328803" y="1842613"/>
            <a:ext cx="3405997" cy="3248225"/>
          </a:xfrm>
          <a:prstGeom prst="ellipse">
            <a:avLst/>
          </a:prstGeom>
          <a:solidFill>
            <a:srgbClr val="00206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C80C974-0434-2F93-6171-50AE156C0629}"/>
              </a:ext>
              <a:ext uri="{C183D7F6-B498-43B3-948B-1728B52AA6E4}">
                <adec:decorative xmlns:adec="http://schemas.microsoft.com/office/drawing/2017/decorative" val="1"/>
              </a:ext>
            </a:extLst>
          </p:cNvPr>
          <p:cNvSpPr/>
          <p:nvPr/>
        </p:nvSpPr>
        <p:spPr>
          <a:xfrm>
            <a:off x="8365925" y="1861175"/>
            <a:ext cx="3238945" cy="3062612"/>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7E5916-02F7-44C4-C447-24F299F381AC}"/>
              </a:ext>
            </a:extLst>
          </p:cNvPr>
          <p:cNvSpPr>
            <a:spLocks noGrp="1"/>
          </p:cNvSpPr>
          <p:nvPr>
            <p:ph type="title"/>
          </p:nvPr>
        </p:nvSpPr>
        <p:spPr>
          <a:xfrm>
            <a:off x="8565160" y="3094534"/>
            <a:ext cx="2929709" cy="838313"/>
          </a:xfrm>
        </p:spPr>
        <p:txBody>
          <a:bodyPr>
            <a:noAutofit/>
          </a:bodyPr>
          <a:lstStyle/>
          <a:p>
            <a:pPr algn="ctr" defTabSz="850392"/>
            <a:r>
              <a:rPr lang="en-US" sz="5022" b="1" i="0" kern="1200" baseline="0" dirty="0">
                <a:solidFill>
                  <a:srgbClr val="002060"/>
                </a:solidFill>
                <a:latin typeface="+mn-lt"/>
                <a:ea typeface="+mj-ea"/>
                <a:cs typeface="Calibri"/>
              </a:rPr>
              <a:t>Without these skills...</a:t>
            </a:r>
            <a:endParaRPr lang="en-US" sz="5400" dirty="0">
              <a:solidFill>
                <a:srgbClr val="002060"/>
              </a:solidFill>
            </a:endParaRPr>
          </a:p>
        </p:txBody>
      </p:sp>
      <p:sp>
        <p:nvSpPr>
          <p:cNvPr id="9" name="Title 1">
            <a:extLst>
              <a:ext uri="{FF2B5EF4-FFF2-40B4-BE49-F238E27FC236}">
                <a16:creationId xmlns:a16="http://schemas.microsoft.com/office/drawing/2014/main" id="{DC887E04-30F2-4D62-080E-6B631B35099A}"/>
              </a:ext>
            </a:extLst>
          </p:cNvPr>
          <p:cNvSpPr txBox="1">
            <a:spLocks/>
          </p:cNvSpPr>
          <p:nvPr/>
        </p:nvSpPr>
        <p:spPr>
          <a:xfrm>
            <a:off x="903056" y="5585459"/>
            <a:ext cx="2929709" cy="578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baseline="0">
                <a:solidFill>
                  <a:schemeClr val="tx1"/>
                </a:solidFill>
                <a:latin typeface="+mn-lt"/>
                <a:ea typeface="+mj-ea"/>
                <a:cs typeface="+mj-cs"/>
              </a:defRPr>
            </a:lvl1pPr>
          </a:lstStyle>
          <a:p>
            <a:pPr algn="ctr" defTabSz="850392">
              <a:spcAft>
                <a:spcPts val="600"/>
              </a:spcAft>
            </a:pPr>
            <a:r>
              <a:rPr lang="en-US" sz="3720" b="1" i="0" kern="1200" baseline="0">
                <a:solidFill>
                  <a:srgbClr val="002060"/>
                </a:solidFill>
                <a:latin typeface="+mn-lt"/>
                <a:ea typeface="+mj-ea"/>
                <a:cs typeface="Calibri"/>
              </a:rPr>
              <a:t>Retention</a:t>
            </a:r>
            <a:endParaRPr lang="en-US"/>
          </a:p>
        </p:txBody>
      </p:sp>
      <p:sp>
        <p:nvSpPr>
          <p:cNvPr id="10" name="Title 1">
            <a:extLst>
              <a:ext uri="{FF2B5EF4-FFF2-40B4-BE49-F238E27FC236}">
                <a16:creationId xmlns:a16="http://schemas.microsoft.com/office/drawing/2014/main" id="{332C43D8-8858-9F03-FD6D-6A0CC0292C37}"/>
              </a:ext>
            </a:extLst>
          </p:cNvPr>
          <p:cNvSpPr txBox="1">
            <a:spLocks/>
          </p:cNvSpPr>
          <p:nvPr/>
        </p:nvSpPr>
        <p:spPr>
          <a:xfrm>
            <a:off x="5023664" y="3673047"/>
            <a:ext cx="2521361" cy="412004"/>
          </a:xfrm>
          <a:prstGeom prst="rect">
            <a:avLst/>
          </a:prstGeom>
          <a:solidFill>
            <a:srgbClr val="EBEFF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baseline="0">
                <a:solidFill>
                  <a:schemeClr val="tx1"/>
                </a:solidFill>
                <a:latin typeface="+mn-lt"/>
                <a:ea typeface="+mj-ea"/>
                <a:cs typeface="+mj-cs"/>
              </a:defRPr>
            </a:lvl1pPr>
          </a:lstStyle>
          <a:p>
            <a:pPr algn="ctr" defTabSz="850392">
              <a:spcAft>
                <a:spcPts val="600"/>
              </a:spcAft>
            </a:pPr>
            <a:r>
              <a:rPr lang="en-US" sz="3720" b="1" i="0" kern="1200" baseline="0">
                <a:solidFill>
                  <a:srgbClr val="002060"/>
                </a:solidFill>
                <a:latin typeface="+mn-lt"/>
                <a:ea typeface="+mj-ea"/>
                <a:cs typeface="Calibri"/>
              </a:rPr>
              <a:t>Attainment</a:t>
            </a:r>
            <a:endParaRPr lang="en-US"/>
          </a:p>
        </p:txBody>
      </p:sp>
      <p:sp>
        <p:nvSpPr>
          <p:cNvPr id="11" name="Title 1">
            <a:extLst>
              <a:ext uri="{FF2B5EF4-FFF2-40B4-BE49-F238E27FC236}">
                <a16:creationId xmlns:a16="http://schemas.microsoft.com/office/drawing/2014/main" id="{05A9F7A1-A7C4-A49C-273E-ECDE4432FEF4}"/>
              </a:ext>
            </a:extLst>
          </p:cNvPr>
          <p:cNvSpPr txBox="1">
            <a:spLocks/>
          </p:cNvSpPr>
          <p:nvPr/>
        </p:nvSpPr>
        <p:spPr>
          <a:xfrm>
            <a:off x="4745243" y="694557"/>
            <a:ext cx="2929709" cy="838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baseline="0">
                <a:solidFill>
                  <a:schemeClr val="tx1"/>
                </a:solidFill>
                <a:latin typeface="+mn-lt"/>
                <a:ea typeface="+mj-ea"/>
                <a:cs typeface="+mj-cs"/>
              </a:defRPr>
            </a:lvl1pPr>
          </a:lstStyle>
          <a:p>
            <a:pPr algn="ctr" defTabSz="850392">
              <a:spcAft>
                <a:spcPts val="600"/>
              </a:spcAft>
            </a:pPr>
            <a:r>
              <a:rPr lang="en-US" sz="3720" b="1" i="0" kern="1200" baseline="0">
                <a:solidFill>
                  <a:srgbClr val="002060"/>
                </a:solidFill>
                <a:latin typeface="+mn-lt"/>
                <a:ea typeface="+mj-ea"/>
                <a:cs typeface="Calibri"/>
              </a:rPr>
              <a:t>Feedback</a:t>
            </a:r>
            <a:endParaRPr lang="en-US"/>
          </a:p>
        </p:txBody>
      </p:sp>
      <p:sp>
        <p:nvSpPr>
          <p:cNvPr id="8" name="TextBox 7">
            <a:extLst>
              <a:ext uri="{FF2B5EF4-FFF2-40B4-BE49-F238E27FC236}">
                <a16:creationId xmlns:a16="http://schemas.microsoft.com/office/drawing/2014/main" id="{F1FEE4C0-B428-B640-D16C-2C98F5CB2220}"/>
              </a:ext>
            </a:extLst>
          </p:cNvPr>
          <p:cNvSpPr txBox="1"/>
          <p:nvPr/>
        </p:nvSpPr>
        <p:spPr>
          <a:xfrm>
            <a:off x="9160933" y="6197600"/>
            <a:ext cx="28448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cs typeface="Calibri"/>
              </a:rPr>
              <a:t>Fabian et al., 2022; Mortimore &amp; Crozier, 2006)</a:t>
            </a:r>
            <a:endParaRPr lang="en-US" dirty="0">
              <a:solidFill>
                <a:srgbClr val="FFFFFF"/>
              </a:solidFill>
            </a:endParaRPr>
          </a:p>
        </p:txBody>
      </p:sp>
    </p:spTree>
    <p:extLst>
      <p:ext uri="{BB962C8B-B14F-4D97-AF65-F5344CB8AC3E}">
        <p14:creationId xmlns:p14="http://schemas.microsoft.com/office/powerpoint/2010/main" val="3070048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9911AC9-5C14-B597-013F-27729A20B7CE}"/>
              </a:ext>
            </a:extLst>
          </p:cNvPr>
          <p:cNvSpPr>
            <a:spLocks noGrp="1"/>
          </p:cNvSpPr>
          <p:nvPr>
            <p:ph type="title"/>
          </p:nvPr>
        </p:nvSpPr>
        <p:spPr>
          <a:xfrm>
            <a:off x="462119" y="2767106"/>
            <a:ext cx="3276672" cy="3071906"/>
          </a:xfrm>
        </p:spPr>
        <p:txBody>
          <a:bodyPr vert="horz" lIns="91440" tIns="45720" rIns="91440" bIns="45720" rtlCol="0" anchor="t">
            <a:normAutofit/>
          </a:bodyPr>
          <a:lstStyle/>
          <a:p>
            <a:r>
              <a:rPr lang="en-US" sz="4800" b="1" kern="1200" dirty="0">
                <a:solidFill>
                  <a:srgbClr val="FFFFFF"/>
                </a:solidFill>
                <a:latin typeface="+mj-lt"/>
                <a:ea typeface="+mj-ea"/>
                <a:cs typeface="+mj-cs"/>
              </a:rPr>
              <a:t>Spiral Curriculum</a:t>
            </a:r>
            <a:endParaRPr lang="en-US" sz="4800" kern="1200">
              <a:solidFill>
                <a:srgbClr val="FFFFFF"/>
              </a:solidFill>
              <a:latin typeface="+mj-lt"/>
              <a:cs typeface="Calibri Light"/>
            </a:endParaRPr>
          </a:p>
        </p:txBody>
      </p:sp>
      <p:sp>
        <p:nvSpPr>
          <p:cNvPr id="9" name="TextBox 8">
            <a:extLst>
              <a:ext uri="{FF2B5EF4-FFF2-40B4-BE49-F238E27FC236}">
                <a16:creationId xmlns:a16="http://schemas.microsoft.com/office/drawing/2014/main" id="{EAC22024-FA15-F078-9676-AFE3AFE0E356}"/>
              </a:ext>
            </a:extLst>
          </p:cNvPr>
          <p:cNvSpPr txBox="1"/>
          <p:nvPr/>
        </p:nvSpPr>
        <p:spPr>
          <a:xfrm>
            <a:off x="449284" y="4209803"/>
            <a:ext cx="267392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FFFFF"/>
                </a:solidFill>
                <a:cs typeface="Calibri"/>
              </a:rPr>
              <a:t>(Bruner, 2009)</a:t>
            </a:r>
          </a:p>
        </p:txBody>
      </p:sp>
      <p:pic>
        <p:nvPicPr>
          <p:cNvPr id="3" name="Picture 3" descr="An image of a spiral with the words critical reading, metacognative reading, skim reading, finding sources. ">
            <a:extLst>
              <a:ext uri="{FF2B5EF4-FFF2-40B4-BE49-F238E27FC236}">
                <a16:creationId xmlns:a16="http://schemas.microsoft.com/office/drawing/2014/main" id="{904BC9B1-E535-9BE3-6B18-3ECB4C8E1768}"/>
              </a:ext>
            </a:extLst>
          </p:cNvPr>
          <p:cNvPicPr>
            <a:picLocks noChangeAspect="1"/>
          </p:cNvPicPr>
          <p:nvPr/>
        </p:nvPicPr>
        <p:blipFill rotWithShape="1">
          <a:blip r:embed="rId3"/>
          <a:srcRect l="-25" t="19612" r="683" b="290"/>
          <a:stretch/>
        </p:blipFill>
        <p:spPr>
          <a:xfrm>
            <a:off x="4037363" y="8973"/>
            <a:ext cx="8642480" cy="6906758"/>
          </a:xfrm>
          <a:prstGeom prst="rect">
            <a:avLst/>
          </a:prstGeom>
        </p:spPr>
      </p:pic>
    </p:spTree>
    <p:extLst>
      <p:ext uri="{BB962C8B-B14F-4D97-AF65-F5344CB8AC3E}">
        <p14:creationId xmlns:p14="http://schemas.microsoft.com/office/powerpoint/2010/main" val="3641052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5E4FF"/>
        </a:solidFill>
        <a:effectLst/>
      </p:bgPr>
    </p:bg>
    <p:spTree>
      <p:nvGrpSpPr>
        <p:cNvPr id="1" name=""/>
        <p:cNvGrpSpPr/>
        <p:nvPr/>
      </p:nvGrpSpPr>
      <p:grpSpPr>
        <a:xfrm>
          <a:off x="0" y="0"/>
          <a:ext cx="0" cy="0"/>
          <a:chOff x="0" y="0"/>
          <a:chExt cx="0" cy="0"/>
        </a:xfrm>
      </p:grpSpPr>
      <p:pic>
        <p:nvPicPr>
          <p:cNvPr id="5" name="Picture 5" descr="Image of the Canvas page from MA Education">
            <a:extLst>
              <a:ext uri="{FF2B5EF4-FFF2-40B4-BE49-F238E27FC236}">
                <a16:creationId xmlns:a16="http://schemas.microsoft.com/office/drawing/2014/main" id="{4C53F5B2-39A9-054C-45C9-055F517394C6}"/>
              </a:ext>
            </a:extLst>
          </p:cNvPr>
          <p:cNvPicPr>
            <a:picLocks noChangeAspect="1"/>
          </p:cNvPicPr>
          <p:nvPr/>
        </p:nvPicPr>
        <p:blipFill>
          <a:blip r:embed="rId3"/>
          <a:stretch>
            <a:fillRect/>
          </a:stretch>
        </p:blipFill>
        <p:spPr>
          <a:xfrm>
            <a:off x="238029" y="1277025"/>
            <a:ext cx="6808807" cy="5371200"/>
          </a:xfrm>
          <a:prstGeom prst="rect">
            <a:avLst/>
          </a:prstGeom>
        </p:spPr>
      </p:pic>
      <p:sp>
        <p:nvSpPr>
          <p:cNvPr id="4" name="Title 1">
            <a:extLst>
              <a:ext uri="{FF2B5EF4-FFF2-40B4-BE49-F238E27FC236}">
                <a16:creationId xmlns:a16="http://schemas.microsoft.com/office/drawing/2014/main" id="{C76781D6-A091-9DB9-0328-942EF44366CD}"/>
              </a:ext>
            </a:extLst>
          </p:cNvPr>
          <p:cNvSpPr txBox="1">
            <a:spLocks noGrp="1"/>
          </p:cNvSpPr>
          <p:nvPr>
            <p:ph type="title" idx="4294967295"/>
          </p:nvPr>
        </p:nvSpPr>
        <p:spPr>
          <a:xfrm>
            <a:off x="-2276" y="-1920"/>
            <a:ext cx="12204478" cy="765020"/>
          </a:xfrm>
          <a:prstGeom prst="rect">
            <a:avLst/>
          </a:prstGeom>
          <a:solidFill>
            <a:srgbClr val="00206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mj-lt"/>
                <a:ea typeface="+mj-ea"/>
                <a:cs typeface="Calibri Light"/>
              </a:rPr>
              <a:t>Examples from MA Education Online</a:t>
            </a:r>
            <a:endParaRPr kumimoji="0" lang="en-US" b="0" i="0" u="none" strike="noStrike" kern="1200" cap="none" spc="0" normalizeH="0" baseline="0" noProof="0" dirty="0">
              <a:ln>
                <a:noFill/>
              </a:ln>
              <a:solidFill>
                <a:schemeClr val="tx1"/>
              </a:solidFill>
              <a:effectLst/>
              <a:uLnTx/>
              <a:uFillTx/>
              <a:latin typeface="+mj-lt"/>
              <a:ea typeface="+mj-ea"/>
              <a:cs typeface="+mj-cs"/>
            </a:endParaRPr>
          </a:p>
        </p:txBody>
      </p:sp>
      <p:grpSp>
        <p:nvGrpSpPr>
          <p:cNvPr id="12" name="Group 11" descr="Image of the Canvas page from MA Education">
            <a:extLst>
              <a:ext uri="{FF2B5EF4-FFF2-40B4-BE49-F238E27FC236}">
                <a16:creationId xmlns:a16="http://schemas.microsoft.com/office/drawing/2014/main" id="{14B040C7-DF91-DBB5-A9DF-F3298AF149E7}"/>
              </a:ext>
            </a:extLst>
          </p:cNvPr>
          <p:cNvGrpSpPr/>
          <p:nvPr/>
        </p:nvGrpSpPr>
        <p:grpSpPr>
          <a:xfrm>
            <a:off x="234549" y="966924"/>
            <a:ext cx="11565309" cy="3273969"/>
            <a:chOff x="234549" y="966924"/>
            <a:chExt cx="11565309" cy="3273969"/>
          </a:xfrm>
        </p:grpSpPr>
        <p:pic>
          <p:nvPicPr>
            <p:cNvPr id="10" name="Picture 10">
              <a:extLst>
                <a:ext uri="{FF2B5EF4-FFF2-40B4-BE49-F238E27FC236}">
                  <a16:creationId xmlns:a16="http://schemas.microsoft.com/office/drawing/2014/main" id="{9440A91A-C002-CA53-DD88-294662DCBBF0}"/>
                </a:ext>
              </a:extLst>
            </p:cNvPr>
            <p:cNvPicPr>
              <a:picLocks noChangeAspect="1"/>
            </p:cNvPicPr>
            <p:nvPr/>
          </p:nvPicPr>
          <p:blipFill>
            <a:blip r:embed="rId4"/>
            <a:stretch>
              <a:fillRect/>
            </a:stretch>
          </p:blipFill>
          <p:spPr>
            <a:xfrm>
              <a:off x="234549" y="966924"/>
              <a:ext cx="11565309" cy="1286322"/>
            </a:xfrm>
            <a:prstGeom prst="rect">
              <a:avLst/>
            </a:prstGeom>
          </p:spPr>
        </p:pic>
        <p:sp>
          <p:nvSpPr>
            <p:cNvPr id="11" name="TextBox 10">
              <a:extLst>
                <a:ext uri="{FF2B5EF4-FFF2-40B4-BE49-F238E27FC236}">
                  <a16:creationId xmlns:a16="http://schemas.microsoft.com/office/drawing/2014/main" id="{2DA33A0E-0D5D-CA84-96AE-9EEFE5922284}"/>
                </a:ext>
              </a:extLst>
            </p:cNvPr>
            <p:cNvSpPr txBox="1"/>
            <p:nvPr/>
          </p:nvSpPr>
          <p:spPr>
            <a:xfrm>
              <a:off x="239792" y="2148012"/>
              <a:ext cx="11556841" cy="209288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mn-lt"/>
                  <a:cs typeface="+mn-lt"/>
                </a:rPr>
                <a:t>It is important to read beyond the literature and resources that we give you. You can explore other models of reflective practice, or you can find more information about the three models we have examined. You have several options available to help you find more texts.</a:t>
              </a:r>
              <a:endParaRPr lang="en-US" sz="2000" dirty="0">
                <a:cs typeface="Calibri" panose="020F0502020204030204"/>
              </a:endParaRPr>
            </a:p>
            <a:p>
              <a:endParaRPr lang="en-US" dirty="0">
                <a:cs typeface="Calibri"/>
              </a:endParaRPr>
            </a:p>
          </p:txBody>
        </p:sp>
      </p:grpSp>
    </p:spTree>
    <p:extLst>
      <p:ext uri="{BB962C8B-B14F-4D97-AF65-F5344CB8AC3E}">
        <p14:creationId xmlns:p14="http://schemas.microsoft.com/office/powerpoint/2010/main" val="245106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5E4FF"/>
        </a:solidFill>
        <a:effectLst/>
      </p:bgPr>
    </p:bg>
    <p:spTree>
      <p:nvGrpSpPr>
        <p:cNvPr id="1" name=""/>
        <p:cNvGrpSpPr/>
        <p:nvPr/>
      </p:nvGrpSpPr>
      <p:grpSpPr>
        <a:xfrm>
          <a:off x="0" y="0"/>
          <a:ext cx="0" cy="0"/>
          <a:chOff x="0" y="0"/>
          <a:chExt cx="0" cy="0"/>
        </a:xfrm>
      </p:grpSpPr>
      <p:pic>
        <p:nvPicPr>
          <p:cNvPr id="15" name="Picture 6" descr="Image of the Canvas page from MA Education">
            <a:extLst>
              <a:ext uri="{FF2B5EF4-FFF2-40B4-BE49-F238E27FC236}">
                <a16:creationId xmlns:a16="http://schemas.microsoft.com/office/drawing/2014/main" id="{D8DD1DF1-F1CD-80E5-45B2-C6297B624CD0}"/>
              </a:ext>
            </a:extLst>
          </p:cNvPr>
          <p:cNvPicPr>
            <a:picLocks noChangeAspect="1"/>
          </p:cNvPicPr>
          <p:nvPr/>
        </p:nvPicPr>
        <p:blipFill rotWithShape="1">
          <a:blip r:embed="rId3"/>
          <a:srcRect l="51" r="3634"/>
          <a:stretch/>
        </p:blipFill>
        <p:spPr>
          <a:xfrm>
            <a:off x="431084" y="1157569"/>
            <a:ext cx="8216637" cy="5470096"/>
          </a:xfrm>
          <a:prstGeom prst="rect">
            <a:avLst/>
          </a:prstGeom>
        </p:spPr>
      </p:pic>
      <p:sp>
        <p:nvSpPr>
          <p:cNvPr id="4" name="Title 1">
            <a:extLst>
              <a:ext uri="{FF2B5EF4-FFF2-40B4-BE49-F238E27FC236}">
                <a16:creationId xmlns:a16="http://schemas.microsoft.com/office/drawing/2014/main" id="{C76781D6-A091-9DB9-0328-942EF44366CD}"/>
              </a:ext>
            </a:extLst>
          </p:cNvPr>
          <p:cNvSpPr txBox="1">
            <a:spLocks noGrp="1"/>
          </p:cNvSpPr>
          <p:nvPr>
            <p:ph type="title" idx="4294967295"/>
          </p:nvPr>
        </p:nvSpPr>
        <p:spPr>
          <a:xfrm>
            <a:off x="-2276" y="-1920"/>
            <a:ext cx="12204478" cy="765020"/>
          </a:xfrm>
          <a:prstGeom prst="rect">
            <a:avLst/>
          </a:prstGeom>
          <a:solidFill>
            <a:srgbClr val="00206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mj-lt"/>
                <a:ea typeface="+mj-ea"/>
                <a:cs typeface="Calibri Light"/>
              </a:rPr>
              <a:t>Examples from MA Education Online</a:t>
            </a:r>
            <a:endParaRPr kumimoji="0" lang="en-US" b="0" i="0" u="none" strike="noStrike" kern="1200" cap="none" spc="0" normalizeH="0" baseline="0" noProof="0" dirty="0">
              <a:ln>
                <a:noFill/>
              </a:ln>
              <a:solidFill>
                <a:schemeClr val="tx1"/>
              </a:solidFill>
              <a:effectLst/>
              <a:uLnTx/>
              <a:uFillTx/>
              <a:latin typeface="+mj-lt"/>
              <a:ea typeface="+mj-ea"/>
              <a:cs typeface="+mj-cs"/>
            </a:endParaRPr>
          </a:p>
        </p:txBody>
      </p:sp>
      <p:grpSp>
        <p:nvGrpSpPr>
          <p:cNvPr id="18" name="Group 17" descr="Image of the Canvas page from MA Education">
            <a:extLst>
              <a:ext uri="{FF2B5EF4-FFF2-40B4-BE49-F238E27FC236}">
                <a16:creationId xmlns:a16="http://schemas.microsoft.com/office/drawing/2014/main" id="{879850D5-1E16-798B-7ED6-B21DE907DB49}"/>
              </a:ext>
            </a:extLst>
          </p:cNvPr>
          <p:cNvGrpSpPr/>
          <p:nvPr/>
        </p:nvGrpSpPr>
        <p:grpSpPr>
          <a:xfrm>
            <a:off x="296333" y="1156132"/>
            <a:ext cx="11774310" cy="3451650"/>
            <a:chOff x="232833" y="965632"/>
            <a:chExt cx="11492088" cy="3310539"/>
          </a:xfrm>
        </p:grpSpPr>
        <p:pic>
          <p:nvPicPr>
            <p:cNvPr id="16" name="Picture 16" descr="Graphical user interface, text, application, email&#10;&#10;Description automatically generated">
              <a:extLst>
                <a:ext uri="{FF2B5EF4-FFF2-40B4-BE49-F238E27FC236}">
                  <a16:creationId xmlns:a16="http://schemas.microsoft.com/office/drawing/2014/main" id="{5DC06416-CCE1-C3DB-2A2B-C03C5CD9ACBC}"/>
                </a:ext>
              </a:extLst>
            </p:cNvPr>
            <p:cNvPicPr>
              <a:picLocks noChangeAspect="1"/>
            </p:cNvPicPr>
            <p:nvPr/>
          </p:nvPicPr>
          <p:blipFill>
            <a:blip r:embed="rId4"/>
            <a:stretch>
              <a:fillRect/>
            </a:stretch>
          </p:blipFill>
          <p:spPr>
            <a:xfrm>
              <a:off x="232833" y="965632"/>
              <a:ext cx="11492088" cy="1892754"/>
            </a:xfrm>
            <a:prstGeom prst="rect">
              <a:avLst/>
            </a:prstGeom>
          </p:spPr>
        </p:pic>
        <p:sp>
          <p:nvSpPr>
            <p:cNvPr id="17" name="TextBox 16">
              <a:extLst>
                <a:ext uri="{FF2B5EF4-FFF2-40B4-BE49-F238E27FC236}">
                  <a16:creationId xmlns:a16="http://schemas.microsoft.com/office/drawing/2014/main" id="{0E3E3218-9B9D-4BC1-6413-BB4ACA28D03C}"/>
                </a:ext>
              </a:extLst>
            </p:cNvPr>
            <p:cNvSpPr txBox="1"/>
            <p:nvPr/>
          </p:nvSpPr>
          <p:spPr>
            <a:xfrm>
              <a:off x="258233" y="2706511"/>
              <a:ext cx="11463866"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Add three references to the shared Padlet to help us create a bank of resources. You will find the Padlet on the next page. Don't worry about referencing conventions if you are unsure how to complete them but think about adding a URL so everyone can access the resource.</a:t>
              </a:r>
            </a:p>
          </p:txBody>
        </p:sp>
      </p:grpSp>
    </p:spTree>
    <p:extLst>
      <p:ext uri="{BB962C8B-B14F-4D97-AF65-F5344CB8AC3E}">
        <p14:creationId xmlns:p14="http://schemas.microsoft.com/office/powerpoint/2010/main" val="342431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nal PP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lmouth University PowerPoint template - revised" id="{93B18A85-B19F-6A48-9BFD-CC6F1C2D1785}" vid="{572D206E-D544-EE49-9D2C-A428D257CE1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882</Words>
  <Application>Microsoft Macintosh PowerPoint</Application>
  <PresentationFormat>Widescreen</PresentationFormat>
  <Paragraphs>289</Paragraphs>
  <Slides>13</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vt:lpstr>
      <vt:lpstr>Calibri</vt:lpstr>
      <vt:lpstr>Calibri Light</vt:lpstr>
      <vt:lpstr>Segoe UI</vt:lpstr>
      <vt:lpstr>Office Theme</vt:lpstr>
      <vt:lpstr>Internal PP Template</vt:lpstr>
      <vt:lpstr>Embedding study skills  to improve student feedback and retention</vt:lpstr>
      <vt:lpstr>Who are we?</vt:lpstr>
      <vt:lpstr>  How complicated is it anyway?</vt:lpstr>
      <vt:lpstr>  The Skills Chain</vt:lpstr>
      <vt:lpstr>Inclusive Practice</vt:lpstr>
      <vt:lpstr>Without these skills...</vt:lpstr>
      <vt:lpstr>Spiral Curriculum</vt:lpstr>
      <vt:lpstr>Examples from MA Education Online</vt:lpstr>
      <vt:lpstr>Examples from MA Education Online</vt:lpstr>
      <vt:lpstr>Mapping study skills to subject specific skills</vt:lpstr>
      <vt:lpstr>Assessing your  study skills </vt:lpstr>
      <vt:lpstr>Final thought...</vt:lpstr>
      <vt:lpstr>References</vt:lpstr>
    </vt:vector>
  </TitlesOfParts>
  <Company>Falmouth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Embedding study skills into module content</dc:title>
  <dc:creator>Esther Cummins</dc:creator>
  <cp:lastModifiedBy>Beth Sennett</cp:lastModifiedBy>
  <cp:revision>921</cp:revision>
  <dcterms:created xsi:type="dcterms:W3CDTF">2023-01-24T13:38:23Z</dcterms:created>
  <dcterms:modified xsi:type="dcterms:W3CDTF">2023-09-26T08:11:27Z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Theme:9</vt:lpwstr>
  </property>
  <property fmtid="{D5CDD505-2E9C-101B-9397-08002B2CF9AE}" pid="3" name="ClassificationContentMarkingHeaderText">
    <vt:lpwstr>RESTRICTED</vt:lpwstr>
  </property>
  <property fmtid="{D5CDD505-2E9C-101B-9397-08002B2CF9AE}" pid="4" name="MSIP_Label_4492f16a-f129-4a2d-a55d-20613d2ae4d9_Enabled">
    <vt:lpwstr>true</vt:lpwstr>
  </property>
  <property fmtid="{D5CDD505-2E9C-101B-9397-08002B2CF9AE}" pid="5" name="MSIP_Label_4492f16a-f129-4a2d-a55d-20613d2ae4d9_SetDate">
    <vt:lpwstr>2023-02-20T11:53:10Z</vt:lpwstr>
  </property>
  <property fmtid="{D5CDD505-2E9C-101B-9397-08002B2CF9AE}" pid="6" name="MSIP_Label_4492f16a-f129-4a2d-a55d-20613d2ae4d9_Method">
    <vt:lpwstr>Privileged</vt:lpwstr>
  </property>
  <property fmtid="{D5CDD505-2E9C-101B-9397-08002B2CF9AE}" pid="7" name="MSIP_Label_4492f16a-f129-4a2d-a55d-20613d2ae4d9_Name">
    <vt:lpwstr>Internal</vt:lpwstr>
  </property>
  <property fmtid="{D5CDD505-2E9C-101B-9397-08002B2CF9AE}" pid="8" name="MSIP_Label_4492f16a-f129-4a2d-a55d-20613d2ae4d9_SiteId">
    <vt:lpwstr>550beeb3-6a3d-4646-a111-f89d0177792e</vt:lpwstr>
  </property>
  <property fmtid="{D5CDD505-2E9C-101B-9397-08002B2CF9AE}" pid="9" name="MSIP_Label_4492f16a-f129-4a2d-a55d-20613d2ae4d9_ActionId">
    <vt:lpwstr>c73d2fe3-cb19-4349-b120-83c8ad4ee240</vt:lpwstr>
  </property>
  <property fmtid="{D5CDD505-2E9C-101B-9397-08002B2CF9AE}" pid="10" name="MSIP_Label_4492f16a-f129-4a2d-a55d-20613d2ae4d9_ContentBits">
    <vt:lpwstr>2</vt:lpwstr>
  </property>
  <property fmtid="{D5CDD505-2E9C-101B-9397-08002B2CF9AE}" pid="11" name="ClassificationContentMarkingFooterLocations">
    <vt:lpwstr>Office Theme:10\Internal PP Template:6</vt:lpwstr>
  </property>
  <property fmtid="{D5CDD505-2E9C-101B-9397-08002B2CF9AE}" pid="12" name="ClassificationContentMarkingFooterText">
    <vt:lpwstr>INTERNAL</vt:lpwstr>
  </property>
</Properties>
</file>