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65" r:id="rId5"/>
    <p:sldId id="267" r:id="rId6"/>
    <p:sldId id="268" r:id="rId7"/>
    <p:sldId id="269" r:id="rId8"/>
    <p:sldId id="276" r:id="rId9"/>
    <p:sldId id="273" r:id="rId10"/>
    <p:sldId id="277" r:id="rId11"/>
    <p:sldId id="274" r:id="rId12"/>
    <p:sldId id="278" r:id="rId13"/>
    <p:sldId id="275" r:id="rId14"/>
    <p:sldId id="279"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FC6"/>
    <a:srgbClr val="F3BA00"/>
    <a:srgbClr val="7E7E7E"/>
    <a:srgbClr val="4747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8D767D-AE94-463B-BA09-531B1B24D6DD}" v="12" dt="2026-07-30T08:17:19.4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4" autoAdjust="0"/>
    <p:restoredTop sz="86467" autoAdjust="0"/>
  </p:normalViewPr>
  <p:slideViewPr>
    <p:cSldViewPr snapToGrid="0" snapToObjects="1">
      <p:cViewPr varScale="1">
        <p:scale>
          <a:sx n="54" d="100"/>
          <a:sy n="54" d="100"/>
        </p:scale>
        <p:origin x="508" y="60"/>
      </p:cViewPr>
      <p:guideLst/>
    </p:cSldViewPr>
  </p:slideViewPr>
  <p:outlineViewPr>
    <p:cViewPr>
      <p:scale>
        <a:sx n="33" d="100"/>
        <a:sy n="33" d="100"/>
      </p:scale>
      <p:origin x="0" y="-404"/>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Semley" userId="8d996d6e-1691-4fe3-83f1-8a9710fdd486" providerId="ADAL" clId="{C83C1B49-8E03-4785-8442-7BCEA7DBF5ED}"/>
    <pc:docChg chg="undo custSel addSld modSld">
      <pc:chgData name="Natalie Semley" userId="8d996d6e-1691-4fe3-83f1-8a9710fdd486" providerId="ADAL" clId="{C83C1B49-8E03-4785-8442-7BCEA7DBF5ED}" dt="2026-07-30T08:21:51.794" v="166" actId="962"/>
      <pc:docMkLst>
        <pc:docMk/>
      </pc:docMkLst>
      <pc:sldChg chg="modSp mod modNotesTx">
        <pc:chgData name="Natalie Semley" userId="8d996d6e-1691-4fe3-83f1-8a9710fdd486" providerId="ADAL" clId="{C83C1B49-8E03-4785-8442-7BCEA7DBF5ED}" dt="2026-07-23T12:19:50.760" v="58" actId="27636"/>
        <pc:sldMkLst>
          <pc:docMk/>
          <pc:sldMk cId="1595827149" sldId="265"/>
        </pc:sldMkLst>
        <pc:spChg chg="mod">
          <ac:chgData name="Natalie Semley" userId="8d996d6e-1691-4fe3-83f1-8a9710fdd486" providerId="ADAL" clId="{C83C1B49-8E03-4785-8442-7BCEA7DBF5ED}" dt="2026-07-23T12:19:50.760" v="58" actId="27636"/>
          <ac:spMkLst>
            <pc:docMk/>
            <pc:sldMk cId="1595827149" sldId="265"/>
            <ac:spMk id="7" creationId="{3DD1449F-C100-1DEA-915B-C9CBF23CA97C}"/>
          </ac:spMkLst>
        </pc:spChg>
        <pc:picChg chg="mod">
          <ac:chgData name="Natalie Semley" userId="8d996d6e-1691-4fe3-83f1-8a9710fdd486" providerId="ADAL" clId="{C83C1B49-8E03-4785-8442-7BCEA7DBF5ED}" dt="2026-07-23T12:15:32.142" v="18" actId="962"/>
          <ac:picMkLst>
            <pc:docMk/>
            <pc:sldMk cId="1595827149" sldId="265"/>
            <ac:picMk id="3" creationId="{21BA3E31-C87F-82AB-DC29-BBF6379142A7}"/>
          </ac:picMkLst>
        </pc:picChg>
      </pc:sldChg>
      <pc:sldChg chg="modNotesTx">
        <pc:chgData name="Natalie Semley" userId="8d996d6e-1691-4fe3-83f1-8a9710fdd486" providerId="ADAL" clId="{C83C1B49-8E03-4785-8442-7BCEA7DBF5ED}" dt="2026-07-23T12:13:36.308" v="0" actId="6549"/>
        <pc:sldMkLst>
          <pc:docMk/>
          <pc:sldMk cId="2694325795" sldId="267"/>
        </pc:sldMkLst>
      </pc:sldChg>
      <pc:sldChg chg="modSp mod modNotesTx">
        <pc:chgData name="Natalie Semley" userId="8d996d6e-1691-4fe3-83f1-8a9710fdd486" providerId="ADAL" clId="{C83C1B49-8E03-4785-8442-7BCEA7DBF5ED}" dt="2026-07-23T12:16:21.476" v="22" actId="962"/>
        <pc:sldMkLst>
          <pc:docMk/>
          <pc:sldMk cId="871814600" sldId="268"/>
        </pc:sldMkLst>
        <pc:picChg chg="mod">
          <ac:chgData name="Natalie Semley" userId="8d996d6e-1691-4fe3-83f1-8a9710fdd486" providerId="ADAL" clId="{C83C1B49-8E03-4785-8442-7BCEA7DBF5ED}" dt="2026-07-23T12:16:21.476" v="22" actId="962"/>
          <ac:picMkLst>
            <pc:docMk/>
            <pc:sldMk cId="871814600" sldId="268"/>
            <ac:picMk id="5" creationId="{3B04A718-4F3E-F530-D866-DB6F6A82F379}"/>
          </ac:picMkLst>
        </pc:picChg>
      </pc:sldChg>
      <pc:sldChg chg="modSp mod modNotesTx">
        <pc:chgData name="Natalie Semley" userId="8d996d6e-1691-4fe3-83f1-8a9710fdd486" providerId="ADAL" clId="{C83C1B49-8E03-4785-8442-7BCEA7DBF5ED}" dt="2026-07-23T12:17:04.311" v="26" actId="962"/>
        <pc:sldMkLst>
          <pc:docMk/>
          <pc:sldMk cId="1311479538" sldId="269"/>
        </pc:sldMkLst>
        <pc:picChg chg="mod">
          <ac:chgData name="Natalie Semley" userId="8d996d6e-1691-4fe3-83f1-8a9710fdd486" providerId="ADAL" clId="{C83C1B49-8E03-4785-8442-7BCEA7DBF5ED}" dt="2026-07-23T12:17:04.311" v="26" actId="962"/>
          <ac:picMkLst>
            <pc:docMk/>
            <pc:sldMk cId="1311479538" sldId="269"/>
            <ac:picMk id="6" creationId="{EBF9908F-B506-C903-7D99-C17948F2C96C}"/>
          </ac:picMkLst>
        </pc:picChg>
      </pc:sldChg>
      <pc:sldChg chg="addSp delSp modSp mod modNotesTx">
        <pc:chgData name="Natalie Semley" userId="8d996d6e-1691-4fe3-83f1-8a9710fdd486" providerId="ADAL" clId="{C83C1B49-8E03-4785-8442-7BCEA7DBF5ED}" dt="2026-07-23T12:19:43.257" v="56" actId="962"/>
        <pc:sldMkLst>
          <pc:docMk/>
          <pc:sldMk cId="1910010654" sldId="272"/>
        </pc:sldMkLst>
        <pc:picChg chg="mod">
          <ac:chgData name="Natalie Semley" userId="8d996d6e-1691-4fe3-83f1-8a9710fdd486" providerId="ADAL" clId="{C83C1B49-8E03-4785-8442-7BCEA7DBF5ED}" dt="2026-07-23T12:19:43.257" v="56" actId="962"/>
          <ac:picMkLst>
            <pc:docMk/>
            <pc:sldMk cId="1910010654" sldId="272"/>
            <ac:picMk id="5" creationId="{C96C2002-78A3-F290-623E-440536F92C68}"/>
          </ac:picMkLst>
        </pc:picChg>
        <pc:picChg chg="mod">
          <ac:chgData name="Natalie Semley" userId="8d996d6e-1691-4fe3-83f1-8a9710fdd486" providerId="ADAL" clId="{C83C1B49-8E03-4785-8442-7BCEA7DBF5ED}" dt="2026-07-23T12:19:08.971" v="50" actId="962"/>
          <ac:picMkLst>
            <pc:docMk/>
            <pc:sldMk cId="1910010654" sldId="272"/>
            <ac:picMk id="13" creationId="{63E5A4E3-2084-B87A-6853-0C9B9506A799}"/>
          </ac:picMkLst>
        </pc:picChg>
      </pc:sldChg>
      <pc:sldChg chg="modSp mod modNotesTx">
        <pc:chgData name="Natalie Semley" userId="8d996d6e-1691-4fe3-83f1-8a9710fdd486" providerId="ADAL" clId="{C83C1B49-8E03-4785-8442-7BCEA7DBF5ED}" dt="2026-07-23T12:18:29.661" v="42" actId="962"/>
        <pc:sldMkLst>
          <pc:docMk/>
          <pc:sldMk cId="2342324956" sldId="273"/>
        </pc:sldMkLst>
        <pc:picChg chg="mod">
          <ac:chgData name="Natalie Semley" userId="8d996d6e-1691-4fe3-83f1-8a9710fdd486" providerId="ADAL" clId="{C83C1B49-8E03-4785-8442-7BCEA7DBF5ED}" dt="2026-07-23T12:18:29.661" v="42" actId="962"/>
          <ac:picMkLst>
            <pc:docMk/>
            <pc:sldMk cId="2342324956" sldId="273"/>
            <ac:picMk id="7" creationId="{CDB6B7F2-E762-63C3-F821-BEE3465626C4}"/>
          </ac:picMkLst>
        </pc:picChg>
      </pc:sldChg>
      <pc:sldChg chg="modSp mod modNotesTx">
        <pc:chgData name="Natalie Semley" userId="8d996d6e-1691-4fe3-83f1-8a9710fdd486" providerId="ADAL" clId="{C83C1B49-8E03-4785-8442-7BCEA7DBF5ED}" dt="2026-07-23T12:18:32.773" v="44" actId="962"/>
        <pc:sldMkLst>
          <pc:docMk/>
          <pc:sldMk cId="3375040480" sldId="274"/>
        </pc:sldMkLst>
        <pc:spChg chg="mod">
          <ac:chgData name="Natalie Semley" userId="8d996d6e-1691-4fe3-83f1-8a9710fdd486" providerId="ADAL" clId="{C83C1B49-8E03-4785-8442-7BCEA7DBF5ED}" dt="2026-07-23T12:14:42.769" v="14" actId="14100"/>
          <ac:spMkLst>
            <pc:docMk/>
            <pc:sldMk cId="3375040480" sldId="274"/>
            <ac:spMk id="3" creationId="{C7C63CF1-EC51-7461-1198-D4B0E0E1DB76}"/>
          </ac:spMkLst>
        </pc:spChg>
        <pc:picChg chg="mod">
          <ac:chgData name="Natalie Semley" userId="8d996d6e-1691-4fe3-83f1-8a9710fdd486" providerId="ADAL" clId="{C83C1B49-8E03-4785-8442-7BCEA7DBF5ED}" dt="2026-07-23T12:18:32.773" v="44" actId="962"/>
          <ac:picMkLst>
            <pc:docMk/>
            <pc:sldMk cId="3375040480" sldId="274"/>
            <ac:picMk id="12" creationId="{26AF7C70-36B6-2D74-ADC9-793537FA21AE}"/>
          </ac:picMkLst>
        </pc:picChg>
      </pc:sldChg>
      <pc:sldChg chg="modSp mod modNotesTx">
        <pc:chgData name="Natalie Semley" userId="8d996d6e-1691-4fe3-83f1-8a9710fdd486" providerId="ADAL" clId="{C83C1B49-8E03-4785-8442-7BCEA7DBF5ED}" dt="2026-07-23T12:18:35.182" v="46" actId="962"/>
        <pc:sldMkLst>
          <pc:docMk/>
          <pc:sldMk cId="3196680429" sldId="275"/>
        </pc:sldMkLst>
        <pc:picChg chg="mod">
          <ac:chgData name="Natalie Semley" userId="8d996d6e-1691-4fe3-83f1-8a9710fdd486" providerId="ADAL" clId="{C83C1B49-8E03-4785-8442-7BCEA7DBF5ED}" dt="2026-07-23T12:18:35.182" v="46" actId="962"/>
          <ac:picMkLst>
            <pc:docMk/>
            <pc:sldMk cId="3196680429" sldId="275"/>
            <ac:picMk id="12" creationId="{EB6B0A72-6B10-7416-840B-EF9BE02A8927}"/>
          </ac:picMkLst>
        </pc:picChg>
      </pc:sldChg>
      <pc:sldChg chg="modSp mod modNotesTx">
        <pc:chgData name="Natalie Semley" userId="8d996d6e-1691-4fe3-83f1-8a9710fdd486" providerId="ADAL" clId="{C83C1B49-8E03-4785-8442-7BCEA7DBF5ED}" dt="2026-07-23T12:20:18.945" v="66" actId="1036"/>
        <pc:sldMkLst>
          <pc:docMk/>
          <pc:sldMk cId="2214113239" sldId="276"/>
        </pc:sldMkLst>
        <pc:spChg chg="mod">
          <ac:chgData name="Natalie Semley" userId="8d996d6e-1691-4fe3-83f1-8a9710fdd486" providerId="ADAL" clId="{C83C1B49-8E03-4785-8442-7BCEA7DBF5ED}" dt="2026-07-23T12:20:18.945" v="66" actId="1036"/>
          <ac:spMkLst>
            <pc:docMk/>
            <pc:sldMk cId="2214113239" sldId="276"/>
            <ac:spMk id="19" creationId="{6FFD5A21-BBCB-AB3D-F4C1-3B660B36BE55}"/>
          </ac:spMkLst>
        </pc:spChg>
        <pc:picChg chg="mod">
          <ac:chgData name="Natalie Semley" userId="8d996d6e-1691-4fe3-83f1-8a9710fdd486" providerId="ADAL" clId="{C83C1B49-8E03-4785-8442-7BCEA7DBF5ED}" dt="2026-07-23T12:20:16.379" v="65"/>
          <ac:picMkLst>
            <pc:docMk/>
            <pc:sldMk cId="2214113239" sldId="276"/>
            <ac:picMk id="20" creationId="{C6B6E232-BA46-712A-A36F-F6BE37CBF961}"/>
          </ac:picMkLst>
        </pc:picChg>
        <pc:picChg chg="mod">
          <ac:chgData name="Natalie Semley" userId="8d996d6e-1691-4fe3-83f1-8a9710fdd486" providerId="ADAL" clId="{C83C1B49-8E03-4785-8442-7BCEA7DBF5ED}" dt="2026-07-23T12:20:04.830" v="62"/>
          <ac:picMkLst>
            <pc:docMk/>
            <pc:sldMk cId="2214113239" sldId="276"/>
            <ac:picMk id="23" creationId="{97AD7CEE-E206-5F13-F2D7-BC11E97F962B}"/>
          </ac:picMkLst>
        </pc:picChg>
        <pc:picChg chg="mod">
          <ac:chgData name="Natalie Semley" userId="8d996d6e-1691-4fe3-83f1-8a9710fdd486" providerId="ADAL" clId="{C83C1B49-8E03-4785-8442-7BCEA7DBF5ED}" dt="2026-07-23T12:20:10.875" v="64"/>
          <ac:picMkLst>
            <pc:docMk/>
            <pc:sldMk cId="2214113239" sldId="276"/>
            <ac:picMk id="26" creationId="{E13BAAD8-B308-BFA3-F665-9883D7F22301}"/>
          </ac:picMkLst>
        </pc:picChg>
      </pc:sldChg>
      <pc:sldChg chg="addSp delSp modSp new mod">
        <pc:chgData name="Natalie Semley" userId="8d996d6e-1691-4fe3-83f1-8a9710fdd486" providerId="ADAL" clId="{C83C1B49-8E03-4785-8442-7BCEA7DBF5ED}" dt="2026-07-30T08:20:06.550" v="146" actId="962"/>
        <pc:sldMkLst>
          <pc:docMk/>
          <pc:sldMk cId="1289951296" sldId="277"/>
        </pc:sldMkLst>
        <pc:spChg chg="mod">
          <ac:chgData name="Natalie Semley" userId="8d996d6e-1691-4fe3-83f1-8a9710fdd486" providerId="ADAL" clId="{C83C1B49-8E03-4785-8442-7BCEA7DBF5ED}" dt="2026-07-30T08:09:59.952" v="79" actId="20577"/>
          <ac:spMkLst>
            <pc:docMk/>
            <pc:sldMk cId="1289951296" sldId="277"/>
            <ac:spMk id="2" creationId="{9520CC5C-6478-AD37-2126-B9B08016BCE3}"/>
          </ac:spMkLst>
        </pc:spChg>
        <pc:spChg chg="del">
          <ac:chgData name="Natalie Semley" userId="8d996d6e-1691-4fe3-83f1-8a9710fdd486" providerId="ADAL" clId="{C83C1B49-8E03-4785-8442-7BCEA7DBF5ED}" dt="2026-07-30T08:11:05.437" v="80" actId="22"/>
          <ac:spMkLst>
            <pc:docMk/>
            <pc:sldMk cId="1289951296" sldId="277"/>
            <ac:spMk id="3" creationId="{B445ADDF-954A-38AD-9300-89739994F9A1}"/>
          </ac:spMkLst>
        </pc:spChg>
        <pc:spChg chg="add del mod">
          <ac:chgData name="Natalie Semley" userId="8d996d6e-1691-4fe3-83f1-8a9710fdd486" providerId="ADAL" clId="{C83C1B49-8E03-4785-8442-7BCEA7DBF5ED}" dt="2026-07-30T08:13:19.488" v="88" actId="22"/>
          <ac:spMkLst>
            <pc:docMk/>
            <pc:sldMk cId="1289951296" sldId="277"/>
            <ac:spMk id="15" creationId="{9C9CA296-9DAB-736F-06D3-62E66FBBF66F}"/>
          </ac:spMkLst>
        </pc:spChg>
        <pc:picChg chg="add del mod ord">
          <ac:chgData name="Natalie Semley" userId="8d996d6e-1691-4fe3-83f1-8a9710fdd486" providerId="ADAL" clId="{C83C1B49-8E03-4785-8442-7BCEA7DBF5ED}" dt="2026-07-30T08:13:03.328" v="87" actId="478"/>
          <ac:picMkLst>
            <pc:docMk/>
            <pc:sldMk cId="1289951296" sldId="277"/>
            <ac:picMk id="5" creationId="{5F2889A1-4170-6070-668F-72472C5C899D}"/>
          </ac:picMkLst>
        </pc:picChg>
        <pc:picChg chg="add del">
          <ac:chgData name="Natalie Semley" userId="8d996d6e-1691-4fe3-83f1-8a9710fdd486" providerId="ADAL" clId="{C83C1B49-8E03-4785-8442-7BCEA7DBF5ED}" dt="2026-07-30T08:13:03.328" v="87" actId="478"/>
          <ac:picMkLst>
            <pc:docMk/>
            <pc:sldMk cId="1289951296" sldId="277"/>
            <ac:picMk id="7" creationId="{EE9E44BB-29BF-D346-4DB9-8ACF4C94CDD1}"/>
          </ac:picMkLst>
        </pc:picChg>
        <pc:picChg chg="add del mod">
          <ac:chgData name="Natalie Semley" userId="8d996d6e-1691-4fe3-83f1-8a9710fdd486" providerId="ADAL" clId="{C83C1B49-8E03-4785-8442-7BCEA7DBF5ED}" dt="2026-07-30T08:13:03.328" v="87" actId="478"/>
          <ac:picMkLst>
            <pc:docMk/>
            <pc:sldMk cId="1289951296" sldId="277"/>
            <ac:picMk id="9" creationId="{3C433C15-DD26-9FB0-FB75-05AED3E21A11}"/>
          </ac:picMkLst>
        </pc:picChg>
        <pc:picChg chg="add del">
          <ac:chgData name="Natalie Semley" userId="8d996d6e-1691-4fe3-83f1-8a9710fdd486" providerId="ADAL" clId="{C83C1B49-8E03-4785-8442-7BCEA7DBF5ED}" dt="2026-07-30T08:13:03.328" v="87" actId="478"/>
          <ac:picMkLst>
            <pc:docMk/>
            <pc:sldMk cId="1289951296" sldId="277"/>
            <ac:picMk id="11" creationId="{E75DCF8C-CFC4-EF42-E690-CAA4FE5024AB}"/>
          </ac:picMkLst>
        </pc:picChg>
        <pc:picChg chg="add del">
          <ac:chgData name="Natalie Semley" userId="8d996d6e-1691-4fe3-83f1-8a9710fdd486" providerId="ADAL" clId="{C83C1B49-8E03-4785-8442-7BCEA7DBF5ED}" dt="2026-07-30T08:13:03.328" v="87" actId="478"/>
          <ac:picMkLst>
            <pc:docMk/>
            <pc:sldMk cId="1289951296" sldId="277"/>
            <ac:picMk id="13" creationId="{7DD0ADBD-1708-10DE-8795-8254C3D4804C}"/>
          </ac:picMkLst>
        </pc:picChg>
        <pc:picChg chg="add mod ord">
          <ac:chgData name="Natalie Semley" userId="8d996d6e-1691-4fe3-83f1-8a9710fdd486" providerId="ADAL" clId="{C83C1B49-8E03-4785-8442-7BCEA7DBF5ED}" dt="2026-07-30T08:19:47.195" v="142" actId="962"/>
          <ac:picMkLst>
            <pc:docMk/>
            <pc:sldMk cId="1289951296" sldId="277"/>
            <ac:picMk id="17" creationId="{408C1B8B-35BE-DF86-F5DC-9A6B987CBA83}"/>
          </ac:picMkLst>
        </pc:picChg>
        <pc:picChg chg="add mod">
          <ac:chgData name="Natalie Semley" userId="8d996d6e-1691-4fe3-83f1-8a9710fdd486" providerId="ADAL" clId="{C83C1B49-8E03-4785-8442-7BCEA7DBF5ED}" dt="2026-07-30T08:20:06.550" v="146" actId="962"/>
          <ac:picMkLst>
            <pc:docMk/>
            <pc:sldMk cId="1289951296" sldId="277"/>
            <ac:picMk id="19" creationId="{50611BA1-33DA-5F18-8331-70FC16362821}"/>
          </ac:picMkLst>
        </pc:picChg>
      </pc:sldChg>
      <pc:sldChg chg="addSp delSp modSp new mod">
        <pc:chgData name="Natalie Semley" userId="8d996d6e-1691-4fe3-83f1-8a9710fdd486" providerId="ADAL" clId="{C83C1B49-8E03-4785-8442-7BCEA7DBF5ED}" dt="2026-07-30T08:21:17.618" v="158" actId="962"/>
        <pc:sldMkLst>
          <pc:docMk/>
          <pc:sldMk cId="2721637217" sldId="278"/>
        </pc:sldMkLst>
        <pc:spChg chg="mod">
          <ac:chgData name="Natalie Semley" userId="8d996d6e-1691-4fe3-83f1-8a9710fdd486" providerId="ADAL" clId="{C83C1B49-8E03-4785-8442-7BCEA7DBF5ED}" dt="2026-07-30T08:14:50.270" v="112" actId="20577"/>
          <ac:spMkLst>
            <pc:docMk/>
            <pc:sldMk cId="2721637217" sldId="278"/>
            <ac:spMk id="2" creationId="{E4DCA5DF-D403-E723-18F8-4B3999C2D77B}"/>
          </ac:spMkLst>
        </pc:spChg>
        <pc:spChg chg="del">
          <ac:chgData name="Natalie Semley" userId="8d996d6e-1691-4fe3-83f1-8a9710fdd486" providerId="ADAL" clId="{C83C1B49-8E03-4785-8442-7BCEA7DBF5ED}" dt="2026-07-30T08:15:16.211" v="113" actId="22"/>
          <ac:spMkLst>
            <pc:docMk/>
            <pc:sldMk cId="2721637217" sldId="278"/>
            <ac:spMk id="3" creationId="{9540FEE3-DAA6-DCE1-AC53-3116FDCD0BBA}"/>
          </ac:spMkLst>
        </pc:spChg>
        <pc:picChg chg="add mod ord">
          <ac:chgData name="Natalie Semley" userId="8d996d6e-1691-4fe3-83f1-8a9710fdd486" providerId="ADAL" clId="{C83C1B49-8E03-4785-8442-7BCEA7DBF5ED}" dt="2026-07-30T08:20:29.332" v="150" actId="962"/>
          <ac:picMkLst>
            <pc:docMk/>
            <pc:sldMk cId="2721637217" sldId="278"/>
            <ac:picMk id="5" creationId="{AC9A0AC9-0D7D-93A7-4D5F-1CD81BE71E57}"/>
          </ac:picMkLst>
        </pc:picChg>
        <pc:picChg chg="add mod">
          <ac:chgData name="Natalie Semley" userId="8d996d6e-1691-4fe3-83f1-8a9710fdd486" providerId="ADAL" clId="{C83C1B49-8E03-4785-8442-7BCEA7DBF5ED}" dt="2026-07-30T08:21:02.151" v="154" actId="962"/>
          <ac:picMkLst>
            <pc:docMk/>
            <pc:sldMk cId="2721637217" sldId="278"/>
            <ac:picMk id="7" creationId="{4223D945-8F98-D305-392A-F3994527AB04}"/>
          </ac:picMkLst>
        </pc:picChg>
        <pc:picChg chg="add mod">
          <ac:chgData name="Natalie Semley" userId="8d996d6e-1691-4fe3-83f1-8a9710fdd486" providerId="ADAL" clId="{C83C1B49-8E03-4785-8442-7BCEA7DBF5ED}" dt="2026-07-30T08:21:17.618" v="158" actId="962"/>
          <ac:picMkLst>
            <pc:docMk/>
            <pc:sldMk cId="2721637217" sldId="278"/>
            <ac:picMk id="9" creationId="{86248106-6295-736D-11AA-83D1F2C00B4F}"/>
          </ac:picMkLst>
        </pc:picChg>
      </pc:sldChg>
      <pc:sldChg chg="addSp delSp modSp new mod">
        <pc:chgData name="Natalie Semley" userId="8d996d6e-1691-4fe3-83f1-8a9710fdd486" providerId="ADAL" clId="{C83C1B49-8E03-4785-8442-7BCEA7DBF5ED}" dt="2026-07-30T08:21:51.794" v="166" actId="962"/>
        <pc:sldMkLst>
          <pc:docMk/>
          <pc:sldMk cId="1730666535" sldId="279"/>
        </pc:sldMkLst>
        <pc:spChg chg="mod">
          <ac:chgData name="Natalie Semley" userId="8d996d6e-1691-4fe3-83f1-8a9710fdd486" providerId="ADAL" clId="{C83C1B49-8E03-4785-8442-7BCEA7DBF5ED}" dt="2026-07-30T08:17:22.887" v="129" actId="20577"/>
          <ac:spMkLst>
            <pc:docMk/>
            <pc:sldMk cId="1730666535" sldId="279"/>
            <ac:spMk id="2" creationId="{574A536E-415E-D28A-A5DF-A8E44B05DAE0}"/>
          </ac:spMkLst>
        </pc:spChg>
        <pc:spChg chg="del">
          <ac:chgData name="Natalie Semley" userId="8d996d6e-1691-4fe3-83f1-8a9710fdd486" providerId="ADAL" clId="{C83C1B49-8E03-4785-8442-7BCEA7DBF5ED}" dt="2026-07-30T08:17:45.418" v="130" actId="22"/>
          <ac:spMkLst>
            <pc:docMk/>
            <pc:sldMk cId="1730666535" sldId="279"/>
            <ac:spMk id="3" creationId="{4F264636-0229-45E3-229C-B59A925EB74F}"/>
          </ac:spMkLst>
        </pc:spChg>
        <pc:picChg chg="add mod ord">
          <ac:chgData name="Natalie Semley" userId="8d996d6e-1691-4fe3-83f1-8a9710fdd486" providerId="ADAL" clId="{C83C1B49-8E03-4785-8442-7BCEA7DBF5ED}" dt="2026-07-30T08:21:37.963" v="162" actId="962"/>
          <ac:picMkLst>
            <pc:docMk/>
            <pc:sldMk cId="1730666535" sldId="279"/>
            <ac:picMk id="5" creationId="{AA5EC4C2-727A-EDD8-DCC6-691E43BEEE6F}"/>
          </ac:picMkLst>
        </pc:picChg>
        <pc:picChg chg="add mod">
          <ac:chgData name="Natalie Semley" userId="8d996d6e-1691-4fe3-83f1-8a9710fdd486" providerId="ADAL" clId="{C83C1B49-8E03-4785-8442-7BCEA7DBF5ED}" dt="2026-07-30T08:21:51.794" v="166" actId="962"/>
          <ac:picMkLst>
            <pc:docMk/>
            <pc:sldMk cId="1730666535" sldId="279"/>
            <ac:picMk id="7" creationId="{DBE4A039-6B59-AD41-C188-CBE8F7E09B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27612-4E8C-1046-BA79-5BF425CA08F2}" type="datetimeFigureOut">
              <a:rPr lang="en-US" smtClean="0"/>
              <a:t>7/30/2026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CD0E47-9252-E940-8CB6-1EC648739115}" type="slidenum">
              <a:rPr lang="en-US" smtClean="0"/>
              <a:t>‹#›</a:t>
            </a:fld>
            <a:endParaRPr lang="en-US" dirty="0"/>
          </a:p>
        </p:txBody>
      </p:sp>
    </p:spTree>
    <p:extLst>
      <p:ext uri="{BB962C8B-B14F-4D97-AF65-F5344CB8AC3E}">
        <p14:creationId xmlns:p14="http://schemas.microsoft.com/office/powerpoint/2010/main" val="2034174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1</a:t>
            </a:fld>
            <a:endParaRPr lang="en-US" dirty="0"/>
          </a:p>
        </p:txBody>
      </p:sp>
    </p:spTree>
    <p:extLst>
      <p:ext uri="{BB962C8B-B14F-4D97-AF65-F5344CB8AC3E}">
        <p14:creationId xmlns:p14="http://schemas.microsoft.com/office/powerpoint/2010/main" val="1226711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2</a:t>
            </a:fld>
            <a:endParaRPr lang="en-US" dirty="0"/>
          </a:p>
        </p:txBody>
      </p:sp>
    </p:spTree>
    <p:extLst>
      <p:ext uri="{BB962C8B-B14F-4D97-AF65-F5344CB8AC3E}">
        <p14:creationId xmlns:p14="http://schemas.microsoft.com/office/powerpoint/2010/main" val="1132829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3</a:t>
            </a:fld>
            <a:endParaRPr lang="en-US" dirty="0"/>
          </a:p>
        </p:txBody>
      </p:sp>
    </p:spTree>
    <p:extLst>
      <p:ext uri="{BB962C8B-B14F-4D97-AF65-F5344CB8AC3E}">
        <p14:creationId xmlns:p14="http://schemas.microsoft.com/office/powerpoint/2010/main" val="2116056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4</a:t>
            </a:fld>
            <a:endParaRPr lang="en-US" dirty="0"/>
          </a:p>
        </p:txBody>
      </p:sp>
    </p:spTree>
    <p:extLst>
      <p:ext uri="{BB962C8B-B14F-4D97-AF65-F5344CB8AC3E}">
        <p14:creationId xmlns:p14="http://schemas.microsoft.com/office/powerpoint/2010/main" val="3347092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5</a:t>
            </a:fld>
            <a:endParaRPr lang="en-US" dirty="0"/>
          </a:p>
        </p:txBody>
      </p:sp>
    </p:spTree>
    <p:extLst>
      <p:ext uri="{BB962C8B-B14F-4D97-AF65-F5344CB8AC3E}">
        <p14:creationId xmlns:p14="http://schemas.microsoft.com/office/powerpoint/2010/main" val="833849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6</a:t>
            </a:fld>
            <a:endParaRPr lang="en-US" dirty="0"/>
          </a:p>
        </p:txBody>
      </p:sp>
    </p:spTree>
    <p:extLst>
      <p:ext uri="{BB962C8B-B14F-4D97-AF65-F5344CB8AC3E}">
        <p14:creationId xmlns:p14="http://schemas.microsoft.com/office/powerpoint/2010/main" val="154349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8</a:t>
            </a:fld>
            <a:endParaRPr lang="en-US" dirty="0"/>
          </a:p>
        </p:txBody>
      </p:sp>
    </p:spTree>
    <p:extLst>
      <p:ext uri="{BB962C8B-B14F-4D97-AF65-F5344CB8AC3E}">
        <p14:creationId xmlns:p14="http://schemas.microsoft.com/office/powerpoint/2010/main" val="499065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10</a:t>
            </a:fld>
            <a:endParaRPr lang="en-US" dirty="0"/>
          </a:p>
        </p:txBody>
      </p:sp>
    </p:spTree>
    <p:extLst>
      <p:ext uri="{BB962C8B-B14F-4D97-AF65-F5344CB8AC3E}">
        <p14:creationId xmlns:p14="http://schemas.microsoft.com/office/powerpoint/2010/main" val="3600978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CD0E47-9252-E940-8CB6-1EC648739115}" type="slidenum">
              <a:rPr lang="en-US" smtClean="0"/>
              <a:t>12</a:t>
            </a:fld>
            <a:endParaRPr lang="en-US" dirty="0"/>
          </a:p>
        </p:txBody>
      </p:sp>
    </p:spTree>
    <p:extLst>
      <p:ext uri="{BB962C8B-B14F-4D97-AF65-F5344CB8AC3E}">
        <p14:creationId xmlns:p14="http://schemas.microsoft.com/office/powerpoint/2010/main" val="7111499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White) +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340241" y="1600200"/>
            <a:ext cx="7410893" cy="1228060"/>
          </a:xfrm>
          <a:prstGeom prst="rect">
            <a:avLst/>
          </a:prstGeom>
        </p:spPr>
        <p:txBody>
          <a:bodyPr anchor="t">
            <a:normAutofit/>
          </a:bodyPr>
          <a:lstStyle>
            <a:lvl1pPr algn="l">
              <a:defRPr sz="4000" b="1">
                <a:latin typeface="+mn-lt"/>
              </a:defRPr>
            </a:lvl1pPr>
          </a:lstStyle>
          <a:p>
            <a:r>
              <a:rPr lang="en-GB" dirty="0"/>
              <a:t>Click to edit </a:t>
            </a:r>
            <a:br>
              <a:rPr lang="en-GB" dirty="0"/>
            </a:br>
            <a:r>
              <a:rPr lang="en-GB" dirty="0"/>
              <a:t>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340241" y="3124772"/>
            <a:ext cx="7410893" cy="608455"/>
          </a:xfrm>
          <a:prstGeom prst="rect">
            <a:avLst/>
          </a:prstGeo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6" name="Straight Connector 5">
            <a:extLst>
              <a:ext uri="{FF2B5EF4-FFF2-40B4-BE49-F238E27FC236}">
                <a16:creationId xmlns:a16="http://schemas.microsoft.com/office/drawing/2014/main" id="{3FC72A63-6E5A-EE4D-8733-BCEF3C24F8BC}"/>
              </a:ext>
            </a:extLst>
          </p:cNvPr>
          <p:cNvCxnSpPr/>
          <p:nvPr userDrawn="1"/>
        </p:nvCxnSpPr>
        <p:spPr>
          <a:xfrm>
            <a:off x="446571" y="2987860"/>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328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plash Screen (White) ">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DF4F2-32E6-D447-A118-37CA41DFC491}"/>
              </a:ext>
            </a:extLst>
          </p:cNvPr>
          <p:cNvSpPr>
            <a:spLocks noGrp="1"/>
          </p:cNvSpPr>
          <p:nvPr>
            <p:ph type="title" hasCustomPrompt="1"/>
          </p:nvPr>
        </p:nvSpPr>
        <p:spPr>
          <a:xfrm>
            <a:off x="331200" y="1256079"/>
            <a:ext cx="10707919" cy="1325563"/>
          </a:xfrm>
          <a:prstGeom prst="rect">
            <a:avLst/>
          </a:prstGeom>
        </p:spPr>
        <p:txBody>
          <a:bodyPr/>
          <a:lstStyle>
            <a:lvl1pPr>
              <a:defRPr b="1" i="0" baseline="0">
                <a:solidFill>
                  <a:schemeClr val="tx1"/>
                </a:solidFill>
                <a:latin typeface="Calibri" panose="020F0502020204030204" pitchFamily="34" charset="0"/>
                <a:cs typeface="Calibri" panose="020F0502020204030204" pitchFamily="34" charset="0"/>
              </a:defRPr>
            </a:lvl1pPr>
          </a:lstStyle>
          <a:p>
            <a:r>
              <a:rPr lang="en-GB" dirty="0"/>
              <a:t>Click to enter</a:t>
            </a:r>
            <a:br>
              <a:rPr lang="en-GB" dirty="0"/>
            </a:br>
            <a:r>
              <a:rPr lang="en-GB" dirty="0"/>
              <a:t>Slide Title </a:t>
            </a:r>
          </a:p>
        </p:txBody>
      </p:sp>
      <p:cxnSp>
        <p:nvCxnSpPr>
          <p:cNvPr id="8" name="Straight Connector 7">
            <a:extLst>
              <a:ext uri="{FF2B5EF4-FFF2-40B4-BE49-F238E27FC236}">
                <a16:creationId xmlns:a16="http://schemas.microsoft.com/office/drawing/2014/main" id="{5A902D69-4C98-A141-89B5-376BA0461EBC}"/>
              </a:ext>
            </a:extLst>
          </p:cNvPr>
          <p:cNvCxnSpPr>
            <a:cxnSpLocks/>
          </p:cNvCxnSpPr>
          <p:nvPr userDrawn="1"/>
        </p:nvCxnSpPr>
        <p:spPr>
          <a:xfrm flipV="1">
            <a:off x="446400" y="2581642"/>
            <a:ext cx="957600" cy="1099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10" name="Text Placeholder 9">
            <a:extLst>
              <a:ext uri="{FF2B5EF4-FFF2-40B4-BE49-F238E27FC236}">
                <a16:creationId xmlns:a16="http://schemas.microsoft.com/office/drawing/2014/main" id="{A2347320-FA3B-C846-9692-C14517DB3D3F}"/>
              </a:ext>
            </a:extLst>
          </p:cNvPr>
          <p:cNvSpPr>
            <a:spLocks noGrp="1"/>
          </p:cNvSpPr>
          <p:nvPr>
            <p:ph type="body" sz="quarter" idx="10" hasCustomPrompt="1"/>
          </p:nvPr>
        </p:nvSpPr>
        <p:spPr>
          <a:xfrm>
            <a:off x="331788" y="2898775"/>
            <a:ext cx="10707919" cy="1019420"/>
          </a:xfrm>
          <a:prstGeom prst="rect">
            <a:avLst/>
          </a:prstGeom>
        </p:spPr>
        <p:txBody>
          <a:bodyPr/>
          <a:lstStyle>
            <a:lvl1pPr marL="0" indent="0">
              <a:buNone/>
              <a:defRPr/>
            </a:lvl1pPr>
          </a:lstStyle>
          <a:p>
            <a:pPr lvl="0"/>
            <a:r>
              <a:rPr lang="en-GB" dirty="0"/>
              <a:t>Click to enter subtitle / date</a:t>
            </a:r>
          </a:p>
        </p:txBody>
      </p:sp>
    </p:spTree>
    <p:extLst>
      <p:ext uri="{BB962C8B-B14F-4D97-AF65-F5344CB8AC3E}">
        <p14:creationId xmlns:p14="http://schemas.microsoft.com/office/powerpoint/2010/main" val="247249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asic 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784563"/>
            <a:ext cx="10861519" cy="908200"/>
          </a:xfrm>
          <a:prstGeom prst="rect">
            <a:avLst/>
          </a:prstGeom>
        </p:spPr>
        <p:txBody>
          <a:bodyPr/>
          <a:lstStyle>
            <a:lvl1pPr>
              <a:defRPr b="1" i="0" baseline="0">
                <a:latin typeface="+mn-lt"/>
              </a:defRPr>
            </a:lvl1pPr>
          </a:lstStyle>
          <a:p>
            <a:r>
              <a:rPr lang="en-GB" dirty="0"/>
              <a:t>Click to edit slide title</a:t>
            </a:r>
            <a:endParaRPr lang="en-US" dirty="0"/>
          </a:p>
        </p:txBody>
      </p:sp>
      <p:cxnSp>
        <p:nvCxnSpPr>
          <p:cNvPr id="6" name="Straight Connector 5">
            <a:extLst>
              <a:ext uri="{FF2B5EF4-FFF2-40B4-BE49-F238E27FC236}">
                <a16:creationId xmlns:a16="http://schemas.microsoft.com/office/drawing/2014/main" id="{A5208CA6-E56F-E844-AB42-12323087147D}"/>
              </a:ext>
            </a:extLst>
          </p:cNvPr>
          <p:cNvCxnSpPr/>
          <p:nvPr userDrawn="1"/>
        </p:nvCxnSpPr>
        <p:spPr>
          <a:xfrm>
            <a:off x="446400" y="1690688"/>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7BD3AC1A-95BE-D549-913D-2229B8727205}"/>
              </a:ext>
            </a:extLst>
          </p:cNvPr>
          <p:cNvSpPr>
            <a:spLocks noGrp="1"/>
          </p:cNvSpPr>
          <p:nvPr>
            <p:ph type="body" sz="quarter" idx="11" hasCustomPrompt="1"/>
          </p:nvPr>
        </p:nvSpPr>
        <p:spPr>
          <a:xfrm>
            <a:off x="331200" y="2052320"/>
            <a:ext cx="10861519" cy="4440556"/>
          </a:xfrm>
          <a:prstGeom prst="rect">
            <a:avLst/>
          </a:prstGeom>
        </p:spPr>
        <p:txBody>
          <a:bodyPr>
            <a:normAutofit/>
          </a:bodyPr>
          <a:lstStyle>
            <a:lvl1pPr marL="457200" marR="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sz="2400"/>
            </a:lvl1pPr>
          </a:lstStyle>
          <a:p>
            <a:pPr lvl="0"/>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lvl="0"/>
            <a:endParaRPr lang="en-GB" dirty="0"/>
          </a:p>
          <a:p>
            <a:pPr lvl="0"/>
            <a:endParaRPr lang="en-GB" dirty="0"/>
          </a:p>
        </p:txBody>
      </p:sp>
    </p:spTree>
    <p:extLst>
      <p:ext uri="{BB962C8B-B14F-4D97-AF65-F5344CB8AC3E}">
        <p14:creationId xmlns:p14="http://schemas.microsoft.com/office/powerpoint/2010/main" val="354613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sic 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784563"/>
            <a:ext cx="10752525" cy="908200"/>
          </a:xfrm>
          <a:prstGeom prst="rect">
            <a:avLst/>
          </a:prstGeom>
        </p:spPr>
        <p:txBody>
          <a:bodyPr/>
          <a:lstStyle>
            <a:lvl1pPr>
              <a:defRPr b="1" i="0" baseline="0">
                <a:latin typeface="+mn-lt"/>
              </a:defRPr>
            </a:lvl1pPr>
          </a:lstStyle>
          <a:p>
            <a:r>
              <a:rPr lang="en-GB" dirty="0"/>
              <a:t>Click to edit slide title</a:t>
            </a:r>
            <a:endParaRPr lang="en-US" dirty="0"/>
          </a:p>
        </p:txBody>
      </p:sp>
      <p:cxnSp>
        <p:nvCxnSpPr>
          <p:cNvPr id="6" name="Straight Connector 5">
            <a:extLst>
              <a:ext uri="{FF2B5EF4-FFF2-40B4-BE49-F238E27FC236}">
                <a16:creationId xmlns:a16="http://schemas.microsoft.com/office/drawing/2014/main" id="{A5208CA6-E56F-E844-AB42-12323087147D}"/>
              </a:ext>
            </a:extLst>
          </p:cNvPr>
          <p:cNvCxnSpPr/>
          <p:nvPr userDrawn="1"/>
        </p:nvCxnSpPr>
        <p:spPr>
          <a:xfrm>
            <a:off x="446400" y="1690688"/>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4" name="Content Placeholder 3">
            <a:extLst>
              <a:ext uri="{FF2B5EF4-FFF2-40B4-BE49-F238E27FC236}">
                <a16:creationId xmlns:a16="http://schemas.microsoft.com/office/drawing/2014/main" id="{E45585A1-799A-2449-B19C-C333BE200239}"/>
              </a:ext>
            </a:extLst>
          </p:cNvPr>
          <p:cNvSpPr>
            <a:spLocks noGrp="1"/>
          </p:cNvSpPr>
          <p:nvPr>
            <p:ph sz="quarter" idx="12" hasCustomPrompt="1"/>
          </p:nvPr>
        </p:nvSpPr>
        <p:spPr>
          <a:xfrm>
            <a:off x="331789" y="1939924"/>
            <a:ext cx="10752524" cy="4371665"/>
          </a:xfrm>
          <a:prstGeom prst="rect">
            <a:avLst/>
          </a:prstGeom>
        </p:spPr>
        <p:txBody>
          <a:bodyPr/>
          <a:lstStyle/>
          <a:p>
            <a:pPr lvl="0"/>
            <a:r>
              <a:rPr lang="en-GB" dirty="0"/>
              <a:t>Click to add content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155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sic Text Slide (Blac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784563"/>
            <a:ext cx="10861519" cy="908200"/>
          </a:xfrm>
          <a:prstGeom prst="rect">
            <a:avLst/>
          </a:prstGeom>
        </p:spPr>
        <p:txBody>
          <a:bodyPr/>
          <a:lstStyle>
            <a:lvl1pPr>
              <a:defRPr b="1" i="0" baseline="0">
                <a:solidFill>
                  <a:schemeClr val="tx1"/>
                </a:solidFill>
                <a:latin typeface="+mn-lt"/>
              </a:defRPr>
            </a:lvl1pPr>
          </a:lstStyle>
          <a:p>
            <a:r>
              <a:rPr lang="en-GB" dirty="0"/>
              <a:t>Click to edit slide title</a:t>
            </a:r>
            <a:endParaRPr lang="en-US" dirty="0"/>
          </a:p>
        </p:txBody>
      </p:sp>
      <p:cxnSp>
        <p:nvCxnSpPr>
          <p:cNvPr id="6" name="Straight Connector 5">
            <a:extLst>
              <a:ext uri="{FF2B5EF4-FFF2-40B4-BE49-F238E27FC236}">
                <a16:creationId xmlns:a16="http://schemas.microsoft.com/office/drawing/2014/main" id="{A5208CA6-E56F-E844-AB42-12323087147D}"/>
              </a:ext>
            </a:extLst>
          </p:cNvPr>
          <p:cNvCxnSpPr/>
          <p:nvPr userDrawn="1"/>
        </p:nvCxnSpPr>
        <p:spPr>
          <a:xfrm>
            <a:off x="446400" y="1690688"/>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25A6495E-CD17-9A4D-9812-E831C6128CD7}"/>
              </a:ext>
            </a:extLst>
          </p:cNvPr>
          <p:cNvSpPr>
            <a:spLocks noGrp="1"/>
          </p:cNvSpPr>
          <p:nvPr>
            <p:ph type="body" sz="quarter" idx="12"/>
          </p:nvPr>
        </p:nvSpPr>
        <p:spPr>
          <a:xfrm>
            <a:off x="331788" y="1920875"/>
            <a:ext cx="10860931" cy="40147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577613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sic Text Slide (Gold)">
    <p:bg>
      <p:bgPr>
        <a:solidFill>
          <a:srgbClr val="00BF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784563"/>
            <a:ext cx="10861519" cy="908200"/>
          </a:xfrm>
          <a:prstGeom prst="rect">
            <a:avLst/>
          </a:prstGeom>
        </p:spPr>
        <p:txBody>
          <a:bodyPr/>
          <a:lstStyle>
            <a:lvl1pPr>
              <a:defRPr b="1" i="0" baseline="0">
                <a:solidFill>
                  <a:schemeClr val="tx1"/>
                </a:solidFill>
                <a:latin typeface="+mn-lt"/>
              </a:defRPr>
            </a:lvl1pPr>
          </a:lstStyle>
          <a:p>
            <a:r>
              <a:rPr lang="en-GB" dirty="0"/>
              <a:t>Click to edit slide title</a:t>
            </a:r>
            <a:endParaRPr lang="en-US" dirty="0"/>
          </a:p>
        </p:txBody>
      </p:sp>
      <p:cxnSp>
        <p:nvCxnSpPr>
          <p:cNvPr id="6" name="Straight Connector 5">
            <a:extLst>
              <a:ext uri="{FF2B5EF4-FFF2-40B4-BE49-F238E27FC236}">
                <a16:creationId xmlns:a16="http://schemas.microsoft.com/office/drawing/2014/main" id="{A5208CA6-E56F-E844-AB42-12323087147D}"/>
              </a:ext>
            </a:extLst>
          </p:cNvPr>
          <p:cNvCxnSpPr/>
          <p:nvPr userDrawn="1"/>
        </p:nvCxnSpPr>
        <p:spPr>
          <a:xfrm>
            <a:off x="446400" y="1690688"/>
            <a:ext cx="959133" cy="0"/>
          </a:xfrm>
          <a:prstGeom prst="line">
            <a:avLst/>
          </a:prstGeom>
          <a:ln w="38100" cmpd="sng">
            <a:solidFill>
              <a:schemeClr val="tx1"/>
            </a:solidFill>
            <a:round/>
          </a:ln>
          <a:effectLst/>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25A6495E-CD17-9A4D-9812-E831C6128CD7}"/>
              </a:ext>
            </a:extLst>
          </p:cNvPr>
          <p:cNvSpPr>
            <a:spLocks noGrp="1"/>
          </p:cNvSpPr>
          <p:nvPr>
            <p:ph type="body" sz="quarter" idx="12"/>
          </p:nvPr>
        </p:nvSpPr>
        <p:spPr>
          <a:xfrm>
            <a:off x="331788" y="1920875"/>
            <a:ext cx="10860931" cy="401470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8724047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asic Text Slide (Grey)">
    <p:bg>
      <p:bgPr>
        <a:solidFill>
          <a:srgbClr val="7E7E7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784563"/>
            <a:ext cx="10861519" cy="908200"/>
          </a:xfrm>
          <a:prstGeom prst="rect">
            <a:avLst/>
          </a:prstGeom>
        </p:spPr>
        <p:txBody>
          <a:bodyPr/>
          <a:lstStyle>
            <a:lvl1pPr>
              <a:defRPr b="1" i="0" baseline="0">
                <a:solidFill>
                  <a:schemeClr val="tx1"/>
                </a:solidFill>
                <a:latin typeface="+mn-lt"/>
              </a:defRPr>
            </a:lvl1pPr>
          </a:lstStyle>
          <a:p>
            <a:r>
              <a:rPr lang="en-GB" dirty="0"/>
              <a:t>Click to edit slide title</a:t>
            </a:r>
            <a:endParaRPr lang="en-US" dirty="0"/>
          </a:p>
        </p:txBody>
      </p:sp>
      <p:cxnSp>
        <p:nvCxnSpPr>
          <p:cNvPr id="6" name="Straight Connector 5">
            <a:extLst>
              <a:ext uri="{FF2B5EF4-FFF2-40B4-BE49-F238E27FC236}">
                <a16:creationId xmlns:a16="http://schemas.microsoft.com/office/drawing/2014/main" id="{A5208CA6-E56F-E844-AB42-12323087147D}"/>
              </a:ext>
            </a:extLst>
          </p:cNvPr>
          <p:cNvCxnSpPr/>
          <p:nvPr userDrawn="1"/>
        </p:nvCxnSpPr>
        <p:spPr>
          <a:xfrm>
            <a:off x="446400" y="1690688"/>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25A6495E-CD17-9A4D-9812-E831C6128CD7}"/>
              </a:ext>
            </a:extLst>
          </p:cNvPr>
          <p:cNvSpPr>
            <a:spLocks noGrp="1"/>
          </p:cNvSpPr>
          <p:nvPr>
            <p:ph type="body" sz="quarter" idx="12"/>
          </p:nvPr>
        </p:nvSpPr>
        <p:spPr>
          <a:xfrm>
            <a:off x="331788" y="1920875"/>
            <a:ext cx="10860931" cy="4014704"/>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207622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 Column + defaul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199" y="365125"/>
            <a:ext cx="6254795" cy="1325563"/>
          </a:xfrm>
          <a:prstGeom prst="rect">
            <a:avLst/>
          </a:prstGeom>
        </p:spPr>
        <p:txBody>
          <a:bodyPr>
            <a:normAutofit/>
          </a:bodyPr>
          <a:lstStyle>
            <a:lvl1pPr>
              <a:defRPr sz="4000" b="1" i="0" baseline="0">
                <a:latin typeface="+mn-lt"/>
              </a:defRPr>
            </a:lvl1pPr>
          </a:lstStyle>
          <a:p>
            <a:r>
              <a:rPr lang="en-GB" dirty="0"/>
              <a:t>Click to edit</a:t>
            </a:r>
            <a:br>
              <a:rPr lang="en-GB" dirty="0"/>
            </a:br>
            <a:r>
              <a:rPr lang="en-GB" dirty="0"/>
              <a:t>slide title</a:t>
            </a:r>
            <a:endParaRPr lang="en-US" dirty="0"/>
          </a:p>
        </p:txBody>
      </p:sp>
      <p:cxnSp>
        <p:nvCxnSpPr>
          <p:cNvPr id="6" name="Straight Connector 5">
            <a:extLst>
              <a:ext uri="{FF2B5EF4-FFF2-40B4-BE49-F238E27FC236}">
                <a16:creationId xmlns:a16="http://schemas.microsoft.com/office/drawing/2014/main" id="{A5208CA6-E56F-E844-AB42-12323087147D}"/>
              </a:ext>
            </a:extLst>
          </p:cNvPr>
          <p:cNvCxnSpPr>
            <a:cxnSpLocks/>
          </p:cNvCxnSpPr>
          <p:nvPr userDrawn="1"/>
        </p:nvCxnSpPr>
        <p:spPr>
          <a:xfrm>
            <a:off x="446400" y="1716088"/>
            <a:ext cx="957600" cy="0"/>
          </a:xfrm>
          <a:prstGeom prst="line">
            <a:avLst/>
          </a:prstGeom>
          <a:ln w="38100" cmpd="sng">
            <a:solidFill>
              <a:srgbClr val="00BFC6"/>
            </a:solidFill>
          </a:ln>
          <a:effectLst/>
        </p:spPr>
        <p:style>
          <a:lnRef idx="2">
            <a:schemeClr val="accent1"/>
          </a:lnRef>
          <a:fillRef idx="0">
            <a:schemeClr val="accent1"/>
          </a:fillRef>
          <a:effectRef idx="1">
            <a:schemeClr val="accent1"/>
          </a:effectRef>
          <a:fontRef idx="minor">
            <a:schemeClr val="tx1"/>
          </a:fontRef>
        </p:style>
      </p:cxnSp>
      <p:pic>
        <p:nvPicPr>
          <p:cNvPr id="8" name="Picture 7" descr="A group of students sitting on a sofa talking.&#10;">
            <a:extLst>
              <a:ext uri="{FF2B5EF4-FFF2-40B4-BE49-F238E27FC236}">
                <a16:creationId xmlns:a16="http://schemas.microsoft.com/office/drawing/2014/main" id="{7156571E-5CA5-6B46-BAD2-131135DF4B15}"/>
              </a:ext>
            </a:extLst>
          </p:cNvPr>
          <p:cNvPicPr>
            <a:picLocks noChangeAspect="1"/>
          </p:cNvPicPr>
          <p:nvPr userDrawn="1"/>
        </p:nvPicPr>
        <p:blipFill rotWithShape="1">
          <a:blip r:embed="rId2"/>
          <a:srcRect l="9148" t="-279" r="40107" b="279"/>
          <a:stretch/>
        </p:blipFill>
        <p:spPr>
          <a:xfrm>
            <a:off x="6946293" y="-19250"/>
            <a:ext cx="5245707" cy="6891681"/>
          </a:xfrm>
          <a:prstGeom prst="rect">
            <a:avLst/>
          </a:prstGeom>
        </p:spPr>
      </p:pic>
      <p:sp>
        <p:nvSpPr>
          <p:cNvPr id="7" name="Text Placeholder 4">
            <a:extLst>
              <a:ext uri="{FF2B5EF4-FFF2-40B4-BE49-F238E27FC236}">
                <a16:creationId xmlns:a16="http://schemas.microsoft.com/office/drawing/2014/main" id="{DCFF6B8B-5802-7F4C-B1E1-24D08FF3C9FA}"/>
              </a:ext>
            </a:extLst>
          </p:cNvPr>
          <p:cNvSpPr>
            <a:spLocks noGrp="1"/>
          </p:cNvSpPr>
          <p:nvPr>
            <p:ph type="body" sz="quarter" idx="11" hasCustomPrompt="1"/>
          </p:nvPr>
        </p:nvSpPr>
        <p:spPr>
          <a:xfrm>
            <a:off x="331200" y="2229186"/>
            <a:ext cx="6254795" cy="4263690"/>
          </a:xfrm>
          <a:prstGeom prst="rect">
            <a:avLst/>
          </a:prstGeom>
        </p:spPr>
        <p:txBody>
          <a:bodyPr>
            <a:normAutofit/>
          </a:bodyPr>
          <a:lstStyle>
            <a:lvl1pPr marL="457200" marR="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sz="2400"/>
            </a:lvl1pPr>
          </a:lstStyle>
          <a:p>
            <a:pPr lvl="0"/>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lvl="0"/>
            <a:endParaRPr lang="en-GB" dirty="0"/>
          </a:p>
          <a:p>
            <a:pPr lvl="0"/>
            <a:endParaRPr lang="en-GB" dirty="0"/>
          </a:p>
        </p:txBody>
      </p:sp>
    </p:spTree>
    <p:extLst>
      <p:ext uri="{BB962C8B-B14F-4D97-AF65-F5344CB8AC3E}">
        <p14:creationId xmlns:p14="http://schemas.microsoft.com/office/powerpoint/2010/main" val="230619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 Column + Custom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199" y="365125"/>
            <a:ext cx="6254795" cy="1325563"/>
          </a:xfrm>
          <a:prstGeom prst="rect">
            <a:avLst/>
          </a:prstGeom>
        </p:spPr>
        <p:txBody>
          <a:bodyPr/>
          <a:lstStyle>
            <a:lvl1pPr>
              <a:defRPr sz="4000" b="1" i="0" baseline="0">
                <a:latin typeface="+mn-lt"/>
              </a:defRPr>
            </a:lvl1pPr>
          </a:lstStyle>
          <a:p>
            <a:r>
              <a:rPr lang="en-GB" dirty="0"/>
              <a:t>Click to edit</a:t>
            </a:r>
            <a:br>
              <a:rPr lang="en-GB" dirty="0"/>
            </a:br>
            <a:r>
              <a:rPr lang="en-GB" dirty="0"/>
              <a:t>slide title</a:t>
            </a:r>
            <a:endParaRPr lang="en-US" dirty="0"/>
          </a:p>
        </p:txBody>
      </p:sp>
      <p:sp>
        <p:nvSpPr>
          <p:cNvPr id="5" name="Text Placeholder 4">
            <a:extLst>
              <a:ext uri="{FF2B5EF4-FFF2-40B4-BE49-F238E27FC236}">
                <a16:creationId xmlns:a16="http://schemas.microsoft.com/office/drawing/2014/main" id="{6813A813-3BA8-0947-8A89-39FAEBC4BC43}"/>
              </a:ext>
            </a:extLst>
          </p:cNvPr>
          <p:cNvSpPr>
            <a:spLocks noGrp="1"/>
          </p:cNvSpPr>
          <p:nvPr>
            <p:ph type="body" sz="quarter" idx="11" hasCustomPrompt="1"/>
          </p:nvPr>
        </p:nvSpPr>
        <p:spPr>
          <a:xfrm>
            <a:off x="331200" y="2229186"/>
            <a:ext cx="6254795" cy="4263690"/>
          </a:xfrm>
          <a:prstGeom prst="rect">
            <a:avLst/>
          </a:prstGeom>
        </p:spPr>
        <p:txBody>
          <a:bodyPr>
            <a:normAutofit/>
          </a:bodyPr>
          <a:lstStyle>
            <a:lvl1pPr marL="457200" marR="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sz="2400"/>
            </a:lvl1pPr>
          </a:lstStyle>
          <a:p>
            <a:pPr lvl="0"/>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marL="457200" marR="0" lvl="0" indent="-457200" algn="l" defTabSz="914400" rtl="0" eaLnBrk="1" fontAlgn="auto" latinLnBrk="0" hangingPunct="1">
              <a:lnSpc>
                <a:spcPct val="90000"/>
              </a:lnSpc>
              <a:spcBef>
                <a:spcPts val="1000"/>
              </a:spcBef>
              <a:spcAft>
                <a:spcPts val="0"/>
              </a:spcAft>
              <a:buClr>
                <a:srgbClr val="00BFC6"/>
              </a:buClr>
              <a:buSzTx/>
              <a:buFont typeface="Arial" panose="020B0604020202020204" pitchFamily="34" charset="0"/>
              <a:buChar char="•"/>
              <a:tabLst/>
              <a:defRPr/>
            </a:pPr>
            <a:r>
              <a:rPr lang="en-GB" dirty="0"/>
              <a:t>Click to edit bullet point</a:t>
            </a:r>
          </a:p>
          <a:p>
            <a:pPr lvl="0"/>
            <a:endParaRPr lang="en-GB" dirty="0"/>
          </a:p>
          <a:p>
            <a:pPr lvl="0"/>
            <a:endParaRPr lang="en-GB" dirty="0"/>
          </a:p>
        </p:txBody>
      </p:sp>
      <p:cxnSp>
        <p:nvCxnSpPr>
          <p:cNvPr id="6" name="Straight Connector 5">
            <a:extLst>
              <a:ext uri="{FF2B5EF4-FFF2-40B4-BE49-F238E27FC236}">
                <a16:creationId xmlns:a16="http://schemas.microsoft.com/office/drawing/2014/main" id="{A5208CA6-E56F-E844-AB42-12323087147D}"/>
              </a:ext>
            </a:extLst>
          </p:cNvPr>
          <p:cNvCxnSpPr>
            <a:cxnSpLocks/>
          </p:cNvCxnSpPr>
          <p:nvPr userDrawn="1"/>
        </p:nvCxnSpPr>
        <p:spPr>
          <a:xfrm>
            <a:off x="446400" y="1716088"/>
            <a:ext cx="957600" cy="0"/>
          </a:xfrm>
          <a:prstGeom prst="line">
            <a:avLst/>
          </a:prstGeom>
          <a:ln w="38100" cmpd="sng">
            <a:solidFill>
              <a:srgbClr val="00BFC6"/>
            </a:solidFill>
          </a:ln>
          <a:effectLst/>
        </p:spPr>
        <p:style>
          <a:lnRef idx="2">
            <a:schemeClr val="accent1"/>
          </a:lnRef>
          <a:fillRef idx="0">
            <a:schemeClr val="accent1"/>
          </a:fillRef>
          <a:effectRef idx="1">
            <a:schemeClr val="accent1"/>
          </a:effectRef>
          <a:fontRef idx="minor">
            <a:schemeClr val="tx1"/>
          </a:fontRef>
        </p:style>
      </p:cxnSp>
      <p:sp>
        <p:nvSpPr>
          <p:cNvPr id="4" name="Picture Placeholder 3" descr="Add your Alt text here or if the image is decorative check the 'Mark as decorative' button.">
            <a:extLst>
              <a:ext uri="{FF2B5EF4-FFF2-40B4-BE49-F238E27FC236}">
                <a16:creationId xmlns:a16="http://schemas.microsoft.com/office/drawing/2014/main" id="{821B2D5E-3EC9-DB44-833E-74721238B285}"/>
              </a:ext>
            </a:extLst>
          </p:cNvPr>
          <p:cNvSpPr>
            <a:spLocks noGrp="1"/>
          </p:cNvSpPr>
          <p:nvPr>
            <p:ph type="pic" sz="quarter" idx="12"/>
          </p:nvPr>
        </p:nvSpPr>
        <p:spPr>
          <a:xfrm>
            <a:off x="7014500" y="0"/>
            <a:ext cx="5177500" cy="6857998"/>
          </a:xfrm>
          <a:prstGeom prst="rect">
            <a:avLst/>
          </a:prstGeom>
        </p:spPr>
        <p:txBody>
          <a:bodyPr/>
          <a:lstStyle>
            <a:lvl1pPr marL="0" indent="0" algn="ctr">
              <a:buFontTx/>
              <a:buNone/>
              <a:defRPr/>
            </a:lvl1pPr>
          </a:lstStyle>
          <a:p>
            <a:r>
              <a:rPr lang="en-US"/>
              <a:t>Click icon to add picture</a:t>
            </a:r>
            <a:endParaRPr lang="en-US" dirty="0"/>
          </a:p>
        </p:txBody>
      </p:sp>
    </p:spTree>
    <p:extLst>
      <p:ext uri="{BB962C8B-B14F-4D97-AF65-F5344CB8AC3E}">
        <p14:creationId xmlns:p14="http://schemas.microsoft.com/office/powerpoint/2010/main" val="276112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365126"/>
            <a:ext cx="10707919" cy="814739"/>
          </a:xfrm>
          <a:prstGeom prst="rect">
            <a:avLst/>
          </a:prstGeom>
        </p:spPr>
        <p:txBody>
          <a:bodyPr>
            <a:normAutofit/>
          </a:bodyPr>
          <a:lstStyle>
            <a:lvl1pPr>
              <a:defRPr sz="4000" b="1" i="0" baseline="0">
                <a:latin typeface="+mn-lt"/>
              </a:defRPr>
            </a:lvl1pPr>
          </a:lstStyle>
          <a:p>
            <a:r>
              <a:rPr lang="en-GB" dirty="0"/>
              <a:t>Click to edit slide title</a:t>
            </a:r>
            <a:endParaRPr lang="en-US" dirty="0"/>
          </a:p>
        </p:txBody>
      </p:sp>
      <p:sp>
        <p:nvSpPr>
          <p:cNvPr id="5" name="Text Placeholder 4">
            <a:extLst>
              <a:ext uri="{FF2B5EF4-FFF2-40B4-BE49-F238E27FC236}">
                <a16:creationId xmlns:a16="http://schemas.microsoft.com/office/drawing/2014/main" id="{6813A813-3BA8-0947-8A89-39FAEBC4BC43}"/>
              </a:ext>
            </a:extLst>
          </p:cNvPr>
          <p:cNvSpPr>
            <a:spLocks noGrp="1"/>
          </p:cNvSpPr>
          <p:nvPr>
            <p:ph type="body" sz="quarter" idx="11" hasCustomPrompt="1"/>
          </p:nvPr>
        </p:nvSpPr>
        <p:spPr>
          <a:xfrm>
            <a:off x="331200" y="4467830"/>
            <a:ext cx="10707919" cy="2025043"/>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
                <a:srgbClr val="F3BA00"/>
              </a:buClr>
              <a:buSzTx/>
              <a:buFontTx/>
              <a:buNone/>
              <a:tabLst/>
              <a:defRPr sz="2400"/>
            </a:lvl1pPr>
          </a:lstStyle>
          <a:p>
            <a:pPr lvl="0"/>
            <a:r>
              <a:rPr lang="en-GB" dirty="0"/>
              <a:t>Click to edit copy……..</a:t>
            </a:r>
          </a:p>
          <a:p>
            <a:pPr marL="457200" marR="0" lvl="0" indent="-457200" algn="l" defTabSz="914400" rtl="0" eaLnBrk="1" fontAlgn="auto" latinLnBrk="0" hangingPunct="1">
              <a:lnSpc>
                <a:spcPct val="90000"/>
              </a:lnSpc>
              <a:spcBef>
                <a:spcPts val="1000"/>
              </a:spcBef>
              <a:spcAft>
                <a:spcPts val="0"/>
              </a:spcAft>
              <a:buClr>
                <a:srgbClr val="F3BA00"/>
              </a:buClr>
              <a:buSzTx/>
              <a:buFont typeface="Arial" panose="020B0604020202020204" pitchFamily="34" charset="0"/>
              <a:buChar char="•"/>
              <a:tabLst/>
              <a:defRPr/>
            </a:pPr>
            <a:endParaRPr lang="en-GB" dirty="0"/>
          </a:p>
        </p:txBody>
      </p:sp>
      <p:sp>
        <p:nvSpPr>
          <p:cNvPr id="4" name="Content Placeholder 3">
            <a:extLst>
              <a:ext uri="{FF2B5EF4-FFF2-40B4-BE49-F238E27FC236}">
                <a16:creationId xmlns:a16="http://schemas.microsoft.com/office/drawing/2014/main" id="{6C8DC553-5738-9E4A-B62F-89971F9A8BFB}"/>
              </a:ext>
            </a:extLst>
          </p:cNvPr>
          <p:cNvSpPr>
            <a:spLocks noGrp="1"/>
          </p:cNvSpPr>
          <p:nvPr>
            <p:ph sz="quarter" idx="12" hasCustomPrompt="1"/>
          </p:nvPr>
        </p:nvSpPr>
        <p:spPr>
          <a:xfrm>
            <a:off x="331788" y="1331107"/>
            <a:ext cx="10707919" cy="3020232"/>
          </a:xfrm>
          <a:prstGeom prst="rect">
            <a:avLst/>
          </a:prstGeom>
        </p:spPr>
        <p:txBody>
          <a:bodyPr>
            <a:normAutofit/>
          </a:bodyPr>
          <a:lstStyle>
            <a:lvl1pPr marL="0" indent="0">
              <a:buNone/>
              <a:defRPr lang="en-GB" sz="2200" b="0" i="0" smtClean="0">
                <a:effectLst/>
              </a:defRPr>
            </a:lvl1pPr>
          </a:lstStyle>
          <a:p>
            <a:pPr lvl="0"/>
            <a:r>
              <a:rPr lang="en-GB" dirty="0"/>
              <a:t>Click to insert </a:t>
            </a:r>
            <a:r>
              <a:rPr lang="en-GB" b="0" i="0" dirty="0">
                <a:solidFill>
                  <a:srgbClr val="1E1E1E"/>
                </a:solidFill>
                <a:effectLst/>
                <a:latin typeface="Segoe UI"/>
              </a:rPr>
              <a:t>content. </a:t>
            </a:r>
            <a:br>
              <a:rPr lang="en-GB" b="0" i="0" dirty="0">
                <a:solidFill>
                  <a:srgbClr val="1E1E1E"/>
                </a:solidFill>
                <a:effectLst/>
                <a:latin typeface="Segoe UI"/>
              </a:rPr>
            </a:br>
            <a:r>
              <a:rPr lang="en-GB" b="0" i="0" dirty="0">
                <a:solidFill>
                  <a:srgbClr val="1E1E1E"/>
                </a:solidFill>
                <a:effectLst/>
                <a:latin typeface="Segoe UI"/>
              </a:rPr>
              <a:t>This placeholder accepts text, or a table, chart, SmartArt graphic, picture, or video as indicated by the clickable icons below.</a:t>
            </a:r>
            <a:endParaRPr lang="en-US" dirty="0"/>
          </a:p>
        </p:txBody>
      </p:sp>
      <p:cxnSp>
        <p:nvCxnSpPr>
          <p:cNvPr id="8" name="Straight Connector 7">
            <a:extLst>
              <a:ext uri="{FF2B5EF4-FFF2-40B4-BE49-F238E27FC236}">
                <a16:creationId xmlns:a16="http://schemas.microsoft.com/office/drawing/2014/main" id="{9EE4C8FB-F386-6747-B8D6-62A6B7626BA9}"/>
              </a:ext>
            </a:extLst>
          </p:cNvPr>
          <p:cNvCxnSpPr/>
          <p:nvPr userDrawn="1"/>
        </p:nvCxnSpPr>
        <p:spPr>
          <a:xfrm>
            <a:off x="446571" y="1179976"/>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48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mparison x 2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199" y="365126"/>
            <a:ext cx="11361157" cy="814739"/>
          </a:xfrm>
          <a:prstGeom prst="rect">
            <a:avLst/>
          </a:prstGeom>
        </p:spPr>
        <p:txBody>
          <a:bodyPr>
            <a:normAutofit/>
          </a:bodyPr>
          <a:lstStyle>
            <a:lvl1pPr>
              <a:defRPr sz="4000" b="1" i="0" baseline="0">
                <a:latin typeface="+mn-lt"/>
              </a:defRPr>
            </a:lvl1pPr>
          </a:lstStyle>
          <a:p>
            <a:r>
              <a:rPr lang="en-GB" dirty="0"/>
              <a:t>Click to edit slide title</a:t>
            </a:r>
            <a:endParaRPr lang="en-US" dirty="0"/>
          </a:p>
        </p:txBody>
      </p:sp>
      <p:sp>
        <p:nvSpPr>
          <p:cNvPr id="5" name="Text Placeholder 4">
            <a:extLst>
              <a:ext uri="{FF2B5EF4-FFF2-40B4-BE49-F238E27FC236}">
                <a16:creationId xmlns:a16="http://schemas.microsoft.com/office/drawing/2014/main" id="{6813A813-3BA8-0947-8A89-39FAEBC4BC43}"/>
              </a:ext>
            </a:extLst>
          </p:cNvPr>
          <p:cNvSpPr>
            <a:spLocks noGrp="1"/>
          </p:cNvSpPr>
          <p:nvPr>
            <p:ph type="body" sz="quarter" idx="11" hasCustomPrompt="1"/>
          </p:nvPr>
        </p:nvSpPr>
        <p:spPr>
          <a:xfrm>
            <a:off x="331200" y="4572000"/>
            <a:ext cx="11347656" cy="1920873"/>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
                <a:srgbClr val="F3BA00"/>
              </a:buClr>
              <a:buSzTx/>
              <a:buFontTx/>
              <a:buNone/>
              <a:tabLst/>
              <a:defRPr sz="2400"/>
            </a:lvl1pPr>
          </a:lstStyle>
          <a:p>
            <a:pPr lvl="0"/>
            <a:r>
              <a:rPr lang="en-GB" dirty="0"/>
              <a:t>Click to edit copy……..</a:t>
            </a:r>
          </a:p>
          <a:p>
            <a:pPr marL="457200" marR="0" lvl="0" indent="-457200" algn="l" defTabSz="914400" rtl="0" eaLnBrk="1" fontAlgn="auto" latinLnBrk="0" hangingPunct="1">
              <a:lnSpc>
                <a:spcPct val="90000"/>
              </a:lnSpc>
              <a:spcBef>
                <a:spcPts val="1000"/>
              </a:spcBef>
              <a:spcAft>
                <a:spcPts val="0"/>
              </a:spcAft>
              <a:buClr>
                <a:srgbClr val="F3BA00"/>
              </a:buClr>
              <a:buSzTx/>
              <a:buFont typeface="Arial" panose="020B0604020202020204" pitchFamily="34" charset="0"/>
              <a:buChar char="•"/>
              <a:tabLst/>
              <a:defRPr/>
            </a:pPr>
            <a:endParaRPr lang="en-GB" dirty="0"/>
          </a:p>
        </p:txBody>
      </p:sp>
      <p:sp>
        <p:nvSpPr>
          <p:cNvPr id="4" name="Content Placeholder 3">
            <a:extLst>
              <a:ext uri="{FF2B5EF4-FFF2-40B4-BE49-F238E27FC236}">
                <a16:creationId xmlns:a16="http://schemas.microsoft.com/office/drawing/2014/main" id="{6C8DC553-5738-9E4A-B62F-89971F9A8BFB}"/>
              </a:ext>
            </a:extLst>
          </p:cNvPr>
          <p:cNvSpPr>
            <a:spLocks noGrp="1"/>
          </p:cNvSpPr>
          <p:nvPr>
            <p:ph sz="quarter" idx="12" hasCustomPrompt="1"/>
          </p:nvPr>
        </p:nvSpPr>
        <p:spPr>
          <a:xfrm>
            <a:off x="331788" y="1325306"/>
            <a:ext cx="5420830" cy="3020232"/>
          </a:xfrm>
          <a:prstGeom prst="rect">
            <a:avLst/>
          </a:prstGeom>
        </p:spPr>
        <p:txBody>
          <a:bodyPr>
            <a:normAutofit/>
          </a:bodyPr>
          <a:lstStyle>
            <a:lvl1pPr marL="0" indent="0">
              <a:buNone/>
              <a:defRPr lang="en-GB" sz="2400" b="0" i="0" smtClean="0">
                <a:effectLst/>
              </a:defRPr>
            </a:lvl1pPr>
          </a:lstStyle>
          <a:p>
            <a:pPr lvl="0"/>
            <a:r>
              <a:rPr lang="en-GB" dirty="0"/>
              <a:t>Click to insert </a:t>
            </a:r>
            <a:r>
              <a:rPr lang="en-GB" b="0" i="0" dirty="0">
                <a:solidFill>
                  <a:srgbClr val="1E1E1E"/>
                </a:solidFill>
                <a:effectLst/>
                <a:latin typeface="Segoe UI"/>
              </a:rPr>
              <a:t>content. This placeholder accepts text, or a table, chart, SmartArt graphic, picture, or video as indicated by the clickable icons below.</a:t>
            </a:r>
            <a:endParaRPr lang="en-US" dirty="0"/>
          </a:p>
        </p:txBody>
      </p:sp>
      <p:sp>
        <p:nvSpPr>
          <p:cNvPr id="8" name="Content Placeholder 3">
            <a:extLst>
              <a:ext uri="{FF2B5EF4-FFF2-40B4-BE49-F238E27FC236}">
                <a16:creationId xmlns:a16="http://schemas.microsoft.com/office/drawing/2014/main" id="{E0F09EAE-9D01-6048-8F8D-42D5B6233C3D}"/>
              </a:ext>
            </a:extLst>
          </p:cNvPr>
          <p:cNvSpPr>
            <a:spLocks noGrp="1"/>
          </p:cNvSpPr>
          <p:nvPr>
            <p:ph sz="quarter" idx="13" hasCustomPrompt="1"/>
          </p:nvPr>
        </p:nvSpPr>
        <p:spPr>
          <a:xfrm>
            <a:off x="6271526" y="1325306"/>
            <a:ext cx="5420830" cy="3020232"/>
          </a:xfrm>
          <a:prstGeom prst="rect">
            <a:avLst/>
          </a:prstGeom>
        </p:spPr>
        <p:txBody>
          <a:bodyPr>
            <a:normAutofit/>
          </a:bodyPr>
          <a:lstStyle>
            <a:lvl1pPr marL="0" indent="0">
              <a:buNone/>
              <a:defRPr lang="en-GB" sz="2400" b="0" i="0" smtClean="0">
                <a:effectLst/>
              </a:defRPr>
            </a:lvl1pPr>
          </a:lstStyle>
          <a:p>
            <a:pPr lvl="0"/>
            <a:r>
              <a:rPr lang="en-GB" dirty="0"/>
              <a:t>Click to insert </a:t>
            </a:r>
            <a:r>
              <a:rPr lang="en-GB" b="0" i="0" dirty="0">
                <a:solidFill>
                  <a:srgbClr val="1E1E1E"/>
                </a:solidFill>
                <a:effectLst/>
                <a:latin typeface="Segoe UI"/>
              </a:rPr>
              <a:t>content. This placeholder accepts text, or a table, chart, SmartArt graphic, picture, or video as indicated by the clickable icons below.</a:t>
            </a:r>
            <a:endParaRPr lang="en-US" dirty="0"/>
          </a:p>
        </p:txBody>
      </p:sp>
      <p:cxnSp>
        <p:nvCxnSpPr>
          <p:cNvPr id="9" name="Straight Connector 8">
            <a:extLst>
              <a:ext uri="{FF2B5EF4-FFF2-40B4-BE49-F238E27FC236}">
                <a16:creationId xmlns:a16="http://schemas.microsoft.com/office/drawing/2014/main" id="{3C136BFA-A48F-BC4C-85C0-C185B2CF6E7D}"/>
              </a:ext>
            </a:extLst>
          </p:cNvPr>
          <p:cNvCxnSpPr/>
          <p:nvPr userDrawn="1"/>
        </p:nvCxnSpPr>
        <p:spPr>
          <a:xfrm>
            <a:off x="446571" y="1179976"/>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026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Gold) +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340241" y="1600200"/>
            <a:ext cx="7410893" cy="1228060"/>
          </a:xfrm>
          <a:prstGeom prst="rect">
            <a:avLst/>
          </a:prstGeom>
        </p:spPr>
        <p:txBody>
          <a:bodyPr anchor="t">
            <a:normAutofit/>
          </a:bodyPr>
          <a:lstStyle>
            <a:lvl1pPr algn="l">
              <a:defRPr sz="4000" b="1">
                <a:latin typeface="+mn-lt"/>
              </a:defRPr>
            </a:lvl1pPr>
          </a:lstStyle>
          <a:p>
            <a:r>
              <a:rPr lang="en-GB" dirty="0"/>
              <a:t>Click to edit </a:t>
            </a:r>
            <a:br>
              <a:rPr lang="en-GB" dirty="0"/>
            </a:br>
            <a:r>
              <a:rPr lang="en-GB" dirty="0"/>
              <a:t>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340241" y="3124772"/>
            <a:ext cx="7410893" cy="608455"/>
          </a:xfrm>
          <a:prstGeom prst="rect">
            <a:avLst/>
          </a:prstGeo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6" name="Straight Connector 5">
            <a:extLst>
              <a:ext uri="{FF2B5EF4-FFF2-40B4-BE49-F238E27FC236}">
                <a16:creationId xmlns:a16="http://schemas.microsoft.com/office/drawing/2014/main" id="{3FC72A63-6E5A-EE4D-8733-BCEF3C24F8BC}"/>
              </a:ext>
            </a:extLst>
          </p:cNvPr>
          <p:cNvCxnSpPr/>
          <p:nvPr userDrawn="1"/>
        </p:nvCxnSpPr>
        <p:spPr>
          <a:xfrm>
            <a:off x="446571" y="2987860"/>
            <a:ext cx="959133" cy="0"/>
          </a:xfrm>
          <a:prstGeom prst="line">
            <a:avLst/>
          </a:prstGeom>
          <a:ln w="38100" cmpd="sng">
            <a:solidFill>
              <a:schemeClr val="bg1"/>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525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mparison x 2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B1C8-B398-0B43-98AF-ECE5979F57AA}"/>
              </a:ext>
            </a:extLst>
          </p:cNvPr>
          <p:cNvSpPr>
            <a:spLocks noGrp="1"/>
          </p:cNvSpPr>
          <p:nvPr>
            <p:ph type="title" hasCustomPrompt="1"/>
          </p:nvPr>
        </p:nvSpPr>
        <p:spPr>
          <a:xfrm>
            <a:off x="331200" y="365126"/>
            <a:ext cx="11347656" cy="814739"/>
          </a:xfrm>
          <a:prstGeom prst="rect">
            <a:avLst/>
          </a:prstGeom>
        </p:spPr>
        <p:txBody>
          <a:bodyPr>
            <a:normAutofit/>
          </a:bodyPr>
          <a:lstStyle>
            <a:lvl1pPr>
              <a:defRPr sz="4000" b="1" i="0" baseline="0">
                <a:latin typeface="+mn-lt"/>
              </a:defRPr>
            </a:lvl1pPr>
          </a:lstStyle>
          <a:p>
            <a:r>
              <a:rPr lang="en-GB" dirty="0"/>
              <a:t>Click to edit slide title</a:t>
            </a:r>
            <a:endParaRPr lang="en-US" dirty="0"/>
          </a:p>
        </p:txBody>
      </p:sp>
      <p:sp>
        <p:nvSpPr>
          <p:cNvPr id="4" name="Content Placeholder 3">
            <a:extLst>
              <a:ext uri="{FF2B5EF4-FFF2-40B4-BE49-F238E27FC236}">
                <a16:creationId xmlns:a16="http://schemas.microsoft.com/office/drawing/2014/main" id="{6C8DC553-5738-9E4A-B62F-89971F9A8BFB}"/>
              </a:ext>
            </a:extLst>
          </p:cNvPr>
          <p:cNvSpPr>
            <a:spLocks noGrp="1"/>
          </p:cNvSpPr>
          <p:nvPr>
            <p:ph sz="quarter" idx="12" hasCustomPrompt="1"/>
          </p:nvPr>
        </p:nvSpPr>
        <p:spPr>
          <a:xfrm>
            <a:off x="331788" y="1325306"/>
            <a:ext cx="5420830" cy="5167568"/>
          </a:xfrm>
          <a:prstGeom prst="rect">
            <a:avLst/>
          </a:prstGeom>
        </p:spPr>
        <p:txBody>
          <a:bodyPr>
            <a:normAutofit/>
          </a:bodyPr>
          <a:lstStyle>
            <a:lvl1pPr marL="0" indent="0">
              <a:buNone/>
              <a:defRPr lang="en-GB" sz="2400" b="0" i="0" smtClean="0">
                <a:effectLst/>
              </a:defRPr>
            </a:lvl1pPr>
          </a:lstStyle>
          <a:p>
            <a:pPr lvl="0"/>
            <a:r>
              <a:rPr lang="en-GB" dirty="0"/>
              <a:t>Click to insert </a:t>
            </a:r>
            <a:r>
              <a:rPr lang="en-GB" b="0" i="0" dirty="0">
                <a:solidFill>
                  <a:srgbClr val="1E1E1E"/>
                </a:solidFill>
                <a:effectLst/>
                <a:latin typeface="Segoe UI"/>
              </a:rPr>
              <a:t>content. </a:t>
            </a:r>
            <a:br>
              <a:rPr lang="en-GB" b="0" i="0" dirty="0">
                <a:solidFill>
                  <a:srgbClr val="1E1E1E"/>
                </a:solidFill>
                <a:effectLst/>
                <a:latin typeface="Segoe UI"/>
              </a:rPr>
            </a:br>
            <a:r>
              <a:rPr lang="en-GB" b="0" i="0" dirty="0">
                <a:solidFill>
                  <a:srgbClr val="1E1E1E"/>
                </a:solidFill>
                <a:effectLst/>
                <a:latin typeface="Segoe UI"/>
              </a:rPr>
              <a:t>This placeholder accepts text, or a table, chart, SmartArt graphic, picture, or video as indicated by the clickable icons below.</a:t>
            </a:r>
            <a:endParaRPr lang="en-US" dirty="0"/>
          </a:p>
        </p:txBody>
      </p:sp>
      <p:sp>
        <p:nvSpPr>
          <p:cNvPr id="8" name="Content Placeholder 3">
            <a:extLst>
              <a:ext uri="{FF2B5EF4-FFF2-40B4-BE49-F238E27FC236}">
                <a16:creationId xmlns:a16="http://schemas.microsoft.com/office/drawing/2014/main" id="{E0F09EAE-9D01-6048-8F8D-42D5B6233C3D}"/>
              </a:ext>
            </a:extLst>
          </p:cNvPr>
          <p:cNvSpPr>
            <a:spLocks noGrp="1"/>
          </p:cNvSpPr>
          <p:nvPr>
            <p:ph sz="quarter" idx="13" hasCustomPrompt="1"/>
          </p:nvPr>
        </p:nvSpPr>
        <p:spPr>
          <a:xfrm>
            <a:off x="6271526" y="1325306"/>
            <a:ext cx="5420830" cy="5167568"/>
          </a:xfrm>
          <a:prstGeom prst="rect">
            <a:avLst/>
          </a:prstGeom>
        </p:spPr>
        <p:txBody>
          <a:bodyPr>
            <a:normAutofit/>
          </a:bodyPr>
          <a:lstStyle>
            <a:lvl1pPr marL="0" indent="0">
              <a:buNone/>
              <a:defRPr lang="en-GB" sz="2400" b="0" i="0" smtClean="0">
                <a:effectLst/>
              </a:defRPr>
            </a:lvl1pPr>
          </a:lstStyle>
          <a:p>
            <a:pPr lvl="0"/>
            <a:r>
              <a:rPr lang="en-GB" dirty="0"/>
              <a:t>Click to insert </a:t>
            </a:r>
            <a:r>
              <a:rPr lang="en-GB" b="0" i="0" dirty="0">
                <a:solidFill>
                  <a:srgbClr val="1E1E1E"/>
                </a:solidFill>
                <a:effectLst/>
                <a:latin typeface="Segoe UI"/>
              </a:rPr>
              <a:t>content. </a:t>
            </a:r>
            <a:br>
              <a:rPr lang="en-GB" b="0" i="0" dirty="0">
                <a:solidFill>
                  <a:srgbClr val="1E1E1E"/>
                </a:solidFill>
                <a:effectLst/>
                <a:latin typeface="Segoe UI"/>
              </a:rPr>
            </a:br>
            <a:r>
              <a:rPr lang="en-GB" b="0" i="0" dirty="0">
                <a:solidFill>
                  <a:srgbClr val="1E1E1E"/>
                </a:solidFill>
                <a:effectLst/>
                <a:latin typeface="Segoe UI"/>
              </a:rPr>
              <a:t>This placeholder accepts text, or a table, chart, SmartArt graphic, picture, or video as indicated by the clickable icons below.</a:t>
            </a:r>
            <a:endParaRPr lang="en-US" dirty="0"/>
          </a:p>
        </p:txBody>
      </p:sp>
      <p:cxnSp>
        <p:nvCxnSpPr>
          <p:cNvPr id="9" name="Straight Connector 8">
            <a:extLst>
              <a:ext uri="{FF2B5EF4-FFF2-40B4-BE49-F238E27FC236}">
                <a16:creationId xmlns:a16="http://schemas.microsoft.com/office/drawing/2014/main" id="{D394619F-CEF4-A84E-8F2F-2898814CE901}"/>
              </a:ext>
            </a:extLst>
          </p:cNvPr>
          <p:cNvCxnSpPr/>
          <p:nvPr userDrawn="1"/>
        </p:nvCxnSpPr>
        <p:spPr>
          <a:xfrm>
            <a:off x="446571" y="1179976"/>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82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lank Slide + Gold Lin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B9919FF-69FB-F843-AB10-BFB796B087FA}"/>
              </a:ext>
            </a:extLst>
          </p:cNvPr>
          <p:cNvCxnSpPr>
            <a:cxnSpLocks/>
          </p:cNvCxnSpPr>
          <p:nvPr userDrawn="1"/>
        </p:nvCxnSpPr>
        <p:spPr>
          <a:xfrm>
            <a:off x="446400" y="1252800"/>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6" name="Title 1">
            <a:extLst>
              <a:ext uri="{FF2B5EF4-FFF2-40B4-BE49-F238E27FC236}">
                <a16:creationId xmlns:a16="http://schemas.microsoft.com/office/drawing/2014/main" id="{71910165-8F1F-4D44-BC39-5BED1899EC56}"/>
              </a:ext>
            </a:extLst>
          </p:cNvPr>
          <p:cNvSpPr>
            <a:spLocks noGrp="1"/>
          </p:cNvSpPr>
          <p:nvPr>
            <p:ph type="title" hasCustomPrompt="1"/>
          </p:nvPr>
        </p:nvSpPr>
        <p:spPr>
          <a:xfrm>
            <a:off x="331200" y="365127"/>
            <a:ext cx="11347656" cy="708762"/>
          </a:xfrm>
          <a:prstGeom prst="rect">
            <a:avLst/>
          </a:prstGeom>
        </p:spPr>
        <p:txBody>
          <a:bodyPr>
            <a:normAutofit/>
          </a:bodyPr>
          <a:lstStyle>
            <a:lvl1pPr>
              <a:defRPr sz="4000" b="1" i="0" baseline="0">
                <a:latin typeface="+mn-lt"/>
              </a:defRPr>
            </a:lvl1pPr>
          </a:lstStyle>
          <a:p>
            <a:r>
              <a:rPr lang="en-GB" dirty="0"/>
              <a:t>Click to edit slide title</a:t>
            </a:r>
            <a:endParaRPr lang="en-US" dirty="0"/>
          </a:p>
        </p:txBody>
      </p:sp>
    </p:spTree>
    <p:extLst>
      <p:ext uri="{BB962C8B-B14F-4D97-AF65-F5344CB8AC3E}">
        <p14:creationId xmlns:p14="http://schemas.microsoft.com/office/powerpoint/2010/main" val="122592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1910165-8F1F-4D44-BC39-5BED1899EC56}"/>
              </a:ext>
            </a:extLst>
          </p:cNvPr>
          <p:cNvSpPr>
            <a:spLocks noGrp="1"/>
          </p:cNvSpPr>
          <p:nvPr>
            <p:ph type="title" hasCustomPrompt="1"/>
          </p:nvPr>
        </p:nvSpPr>
        <p:spPr>
          <a:xfrm>
            <a:off x="331200" y="365126"/>
            <a:ext cx="11347656" cy="814739"/>
          </a:xfrm>
          <a:prstGeom prst="rect">
            <a:avLst/>
          </a:prstGeom>
        </p:spPr>
        <p:txBody>
          <a:bodyPr>
            <a:normAutofit/>
          </a:bodyPr>
          <a:lstStyle>
            <a:lvl1pPr>
              <a:defRPr sz="4000" b="1" i="0" baseline="0">
                <a:latin typeface="+mn-lt"/>
              </a:defRPr>
            </a:lvl1pPr>
          </a:lstStyle>
          <a:p>
            <a:r>
              <a:rPr lang="en-GB" dirty="0"/>
              <a:t>Click to edit slide title</a:t>
            </a:r>
            <a:endParaRPr lang="en-US" dirty="0"/>
          </a:p>
        </p:txBody>
      </p:sp>
    </p:spTree>
    <p:extLst>
      <p:ext uri="{BB962C8B-B14F-4D97-AF65-F5344CB8AC3E}">
        <p14:creationId xmlns:p14="http://schemas.microsoft.com/office/powerpoint/2010/main" val="43469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Grey) +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340241" y="1600200"/>
            <a:ext cx="7410893" cy="1228060"/>
          </a:xfrm>
          <a:prstGeom prst="rect">
            <a:avLst/>
          </a:prstGeom>
        </p:spPr>
        <p:txBody>
          <a:bodyPr anchor="t">
            <a:normAutofit/>
          </a:bodyPr>
          <a:lstStyle>
            <a:lvl1pPr algn="l">
              <a:defRPr sz="4000" b="1">
                <a:solidFill>
                  <a:schemeClr val="bg1"/>
                </a:solidFill>
                <a:latin typeface="+mn-lt"/>
              </a:defRPr>
            </a:lvl1pPr>
          </a:lstStyle>
          <a:p>
            <a:r>
              <a:rPr lang="en-GB" dirty="0"/>
              <a:t>Click to edit </a:t>
            </a:r>
            <a:br>
              <a:rPr lang="en-GB" dirty="0"/>
            </a:br>
            <a:r>
              <a:rPr lang="en-GB" dirty="0"/>
              <a:t>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340241" y="3124772"/>
            <a:ext cx="7410893" cy="608455"/>
          </a:xfrm>
          <a:prstGeom prst="rect">
            <a:avLst/>
          </a:prstGeo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6" name="Straight Connector 5">
            <a:extLst>
              <a:ext uri="{FF2B5EF4-FFF2-40B4-BE49-F238E27FC236}">
                <a16:creationId xmlns:a16="http://schemas.microsoft.com/office/drawing/2014/main" id="{3FC72A63-6E5A-EE4D-8733-BCEF3C24F8BC}"/>
              </a:ext>
            </a:extLst>
          </p:cNvPr>
          <p:cNvCxnSpPr/>
          <p:nvPr userDrawn="1"/>
        </p:nvCxnSpPr>
        <p:spPr>
          <a:xfrm>
            <a:off x="446571" y="2987860"/>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147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White) +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340241" y="1600200"/>
            <a:ext cx="7410893" cy="1228060"/>
          </a:xfrm>
          <a:prstGeom prst="rect">
            <a:avLst/>
          </a:prstGeom>
        </p:spPr>
        <p:txBody>
          <a:bodyPr anchor="t">
            <a:normAutofit/>
          </a:bodyPr>
          <a:lstStyle>
            <a:lvl1pPr algn="l">
              <a:defRPr sz="4000" b="1">
                <a:latin typeface="+mn-lt"/>
              </a:defRPr>
            </a:lvl1pPr>
          </a:lstStyle>
          <a:p>
            <a:r>
              <a:rPr lang="en-GB" dirty="0"/>
              <a:t>Click to edit </a:t>
            </a:r>
            <a:br>
              <a:rPr lang="en-GB" dirty="0"/>
            </a:br>
            <a:r>
              <a:rPr lang="en-GB" dirty="0"/>
              <a:t>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340241" y="3124772"/>
            <a:ext cx="7410893" cy="608455"/>
          </a:xfrm>
          <a:prstGeom prst="rect">
            <a:avLst/>
          </a:prstGeo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6" name="Straight Connector 5">
            <a:extLst>
              <a:ext uri="{FF2B5EF4-FFF2-40B4-BE49-F238E27FC236}">
                <a16:creationId xmlns:a16="http://schemas.microsoft.com/office/drawing/2014/main" id="{3FC72A63-6E5A-EE4D-8733-BCEF3C24F8BC}"/>
              </a:ext>
            </a:extLst>
          </p:cNvPr>
          <p:cNvCxnSpPr/>
          <p:nvPr userDrawn="1"/>
        </p:nvCxnSpPr>
        <p:spPr>
          <a:xfrm>
            <a:off x="446571" y="2987860"/>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535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Gold) + Logo">
    <p:bg>
      <p:bgPr>
        <a:solidFill>
          <a:srgbClr val="00BF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340241" y="1600200"/>
            <a:ext cx="7410893" cy="1228060"/>
          </a:xfrm>
          <a:prstGeom prst="rect">
            <a:avLst/>
          </a:prstGeom>
        </p:spPr>
        <p:txBody>
          <a:bodyPr anchor="t">
            <a:normAutofit/>
          </a:bodyPr>
          <a:lstStyle>
            <a:lvl1pPr algn="l">
              <a:defRPr sz="4000" b="1">
                <a:latin typeface="+mn-lt"/>
              </a:defRPr>
            </a:lvl1pPr>
          </a:lstStyle>
          <a:p>
            <a:r>
              <a:rPr lang="en-GB" dirty="0"/>
              <a:t>Click to edit </a:t>
            </a:r>
            <a:br>
              <a:rPr lang="en-GB" dirty="0"/>
            </a:br>
            <a:r>
              <a:rPr lang="en-GB" dirty="0"/>
              <a:t>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340241" y="3124772"/>
            <a:ext cx="7410893" cy="608455"/>
          </a:xfrm>
          <a:prstGeom prst="rect">
            <a:avLst/>
          </a:prstGeo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6" name="Straight Connector 5">
            <a:extLst>
              <a:ext uri="{FF2B5EF4-FFF2-40B4-BE49-F238E27FC236}">
                <a16:creationId xmlns:a16="http://schemas.microsoft.com/office/drawing/2014/main" id="{3FC72A63-6E5A-EE4D-8733-BCEF3C24F8BC}"/>
              </a:ext>
            </a:extLst>
          </p:cNvPr>
          <p:cNvCxnSpPr/>
          <p:nvPr userDrawn="1"/>
        </p:nvCxnSpPr>
        <p:spPr>
          <a:xfrm>
            <a:off x="446571" y="2987860"/>
            <a:ext cx="959133" cy="0"/>
          </a:xfrm>
          <a:prstGeom prst="line">
            <a:avLst/>
          </a:prstGeom>
          <a:ln w="38100" cmpd="sng">
            <a:solidFill>
              <a:schemeClr val="bg1"/>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071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Grey) + Logo">
    <p:bg>
      <p:bgPr>
        <a:solidFill>
          <a:srgbClr val="7E7E7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340241" y="1600200"/>
            <a:ext cx="7410893" cy="1228060"/>
          </a:xfrm>
          <a:prstGeom prst="rect">
            <a:avLst/>
          </a:prstGeom>
        </p:spPr>
        <p:txBody>
          <a:bodyPr anchor="t">
            <a:normAutofit/>
          </a:bodyPr>
          <a:lstStyle>
            <a:lvl1pPr algn="l">
              <a:defRPr sz="4000" b="1">
                <a:solidFill>
                  <a:schemeClr val="bg1"/>
                </a:solidFill>
                <a:latin typeface="+mn-lt"/>
              </a:defRPr>
            </a:lvl1pPr>
          </a:lstStyle>
          <a:p>
            <a:r>
              <a:rPr lang="en-GB" dirty="0"/>
              <a:t>Click to edit </a:t>
            </a:r>
            <a:br>
              <a:rPr lang="en-GB" dirty="0"/>
            </a:br>
            <a:r>
              <a:rPr lang="en-GB" dirty="0"/>
              <a:t>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340241" y="3124772"/>
            <a:ext cx="7410893" cy="608455"/>
          </a:xfrm>
          <a:prstGeom prst="rect">
            <a:avLst/>
          </a:prstGeo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6" name="Straight Connector 5">
            <a:extLst>
              <a:ext uri="{FF2B5EF4-FFF2-40B4-BE49-F238E27FC236}">
                <a16:creationId xmlns:a16="http://schemas.microsoft.com/office/drawing/2014/main" id="{3FC72A63-6E5A-EE4D-8733-BCEF3C24F8BC}"/>
              </a:ext>
            </a:extLst>
          </p:cNvPr>
          <p:cNvCxnSpPr/>
          <p:nvPr userDrawn="1"/>
        </p:nvCxnSpPr>
        <p:spPr>
          <a:xfrm>
            <a:off x="446571" y="2987860"/>
            <a:ext cx="959133"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470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C223-F167-5841-9431-8DDFF9B1D9B4}"/>
              </a:ext>
            </a:extLst>
          </p:cNvPr>
          <p:cNvSpPr>
            <a:spLocks noGrp="1"/>
          </p:cNvSpPr>
          <p:nvPr>
            <p:ph type="ctrTitle" hasCustomPrompt="1"/>
          </p:nvPr>
        </p:nvSpPr>
        <p:spPr>
          <a:xfrm>
            <a:off x="1524000" y="1022004"/>
            <a:ext cx="9144000" cy="2387600"/>
          </a:xfrm>
          <a:prstGeom prst="rect">
            <a:avLst/>
          </a:prstGeom>
        </p:spPr>
        <p:txBody>
          <a:bodyPr anchor="b">
            <a:normAutofit/>
          </a:bodyPr>
          <a:lstStyle>
            <a:lvl1pPr algn="ctr">
              <a:defRPr sz="4000" b="1">
                <a:latin typeface="+mn-lt"/>
              </a:defRPr>
            </a:lvl1pPr>
          </a:lstStyle>
          <a:p>
            <a:r>
              <a:rPr lang="en-GB" dirty="0"/>
              <a:t>Click to edit slide title</a:t>
            </a:r>
          </a:p>
        </p:txBody>
      </p:sp>
      <p:sp>
        <p:nvSpPr>
          <p:cNvPr id="3" name="Subtitle 2">
            <a:extLst>
              <a:ext uri="{FF2B5EF4-FFF2-40B4-BE49-F238E27FC236}">
                <a16:creationId xmlns:a16="http://schemas.microsoft.com/office/drawing/2014/main" id="{1FFDDDBC-2240-1A4C-B516-B844022C3117}"/>
              </a:ext>
            </a:extLst>
          </p:cNvPr>
          <p:cNvSpPr>
            <a:spLocks noGrp="1"/>
          </p:cNvSpPr>
          <p:nvPr>
            <p:ph type="subTitle" idx="1" hasCustomPrompt="1"/>
          </p:nvPr>
        </p:nvSpPr>
        <p:spPr>
          <a:xfrm>
            <a:off x="1524000" y="3602038"/>
            <a:ext cx="9144000" cy="1655762"/>
          </a:xfrm>
          <a:prstGeom prst="rect">
            <a:avLst/>
          </a:prstGeo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p>
        </p:txBody>
      </p:sp>
      <p:cxnSp>
        <p:nvCxnSpPr>
          <p:cNvPr id="5" name="Straight Connector 4">
            <a:extLst>
              <a:ext uri="{FF2B5EF4-FFF2-40B4-BE49-F238E27FC236}">
                <a16:creationId xmlns:a16="http://schemas.microsoft.com/office/drawing/2014/main" id="{8BAF1998-6D9A-7241-B7AC-D9EB6CF9D9BD}"/>
              </a:ext>
            </a:extLst>
          </p:cNvPr>
          <p:cNvCxnSpPr>
            <a:cxnSpLocks/>
          </p:cNvCxnSpPr>
          <p:nvPr userDrawn="1"/>
        </p:nvCxnSpPr>
        <p:spPr>
          <a:xfrm>
            <a:off x="5556000" y="3518208"/>
            <a:ext cx="1080000" cy="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376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plash Screen (Grey)">
    <p:bg>
      <p:bgPr>
        <a:solidFill>
          <a:srgbClr val="7E7E7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DF4F2-32E6-D447-A118-37CA41DFC491}"/>
              </a:ext>
            </a:extLst>
          </p:cNvPr>
          <p:cNvSpPr>
            <a:spLocks noGrp="1"/>
          </p:cNvSpPr>
          <p:nvPr>
            <p:ph type="title" hasCustomPrompt="1"/>
          </p:nvPr>
        </p:nvSpPr>
        <p:spPr>
          <a:xfrm>
            <a:off x="331200" y="1256079"/>
            <a:ext cx="10707919" cy="1325563"/>
          </a:xfrm>
          <a:prstGeom prst="rect">
            <a:avLst/>
          </a:prstGeom>
        </p:spPr>
        <p:txBody>
          <a:bodyPr/>
          <a:lstStyle>
            <a:lvl1pPr>
              <a:defRPr b="1" i="0" baseline="0">
                <a:solidFill>
                  <a:schemeClr val="bg1"/>
                </a:solidFill>
                <a:latin typeface="Calibri" panose="020F0502020204030204" pitchFamily="34" charset="0"/>
                <a:cs typeface="Calibri" panose="020F0502020204030204" pitchFamily="34" charset="0"/>
              </a:defRPr>
            </a:lvl1pPr>
          </a:lstStyle>
          <a:p>
            <a:r>
              <a:rPr lang="en-GB" dirty="0"/>
              <a:t>Click to enter</a:t>
            </a:r>
            <a:br>
              <a:rPr lang="en-GB" dirty="0"/>
            </a:br>
            <a:r>
              <a:rPr lang="en-GB" dirty="0"/>
              <a:t>slide title </a:t>
            </a:r>
          </a:p>
        </p:txBody>
      </p:sp>
      <p:cxnSp>
        <p:nvCxnSpPr>
          <p:cNvPr id="8" name="Straight Connector 7">
            <a:extLst>
              <a:ext uri="{FF2B5EF4-FFF2-40B4-BE49-F238E27FC236}">
                <a16:creationId xmlns:a16="http://schemas.microsoft.com/office/drawing/2014/main" id="{5A902D69-4C98-A141-89B5-376BA0461EBC}"/>
              </a:ext>
            </a:extLst>
          </p:cNvPr>
          <p:cNvCxnSpPr>
            <a:cxnSpLocks/>
          </p:cNvCxnSpPr>
          <p:nvPr userDrawn="1"/>
        </p:nvCxnSpPr>
        <p:spPr>
          <a:xfrm flipV="1">
            <a:off x="446400" y="2581642"/>
            <a:ext cx="1080000" cy="10990"/>
          </a:xfrm>
          <a:prstGeom prst="line">
            <a:avLst/>
          </a:prstGeom>
          <a:ln w="38100" cmpd="sng">
            <a:solidFill>
              <a:srgbClr val="00BFC6"/>
            </a:solidFill>
            <a:round/>
          </a:ln>
          <a:effectLst/>
        </p:spPr>
        <p:style>
          <a:lnRef idx="2">
            <a:schemeClr val="accent1"/>
          </a:lnRef>
          <a:fillRef idx="0">
            <a:schemeClr val="accent1"/>
          </a:fillRef>
          <a:effectRef idx="1">
            <a:schemeClr val="accent1"/>
          </a:effectRef>
          <a:fontRef idx="minor">
            <a:schemeClr val="tx1"/>
          </a:fontRef>
        </p:style>
      </p:cxnSp>
      <p:sp>
        <p:nvSpPr>
          <p:cNvPr id="10" name="Text Placeholder 9">
            <a:extLst>
              <a:ext uri="{FF2B5EF4-FFF2-40B4-BE49-F238E27FC236}">
                <a16:creationId xmlns:a16="http://schemas.microsoft.com/office/drawing/2014/main" id="{A2347320-FA3B-C846-9692-C14517DB3D3F}"/>
              </a:ext>
            </a:extLst>
          </p:cNvPr>
          <p:cNvSpPr>
            <a:spLocks noGrp="1"/>
          </p:cNvSpPr>
          <p:nvPr>
            <p:ph type="body" sz="quarter" idx="10" hasCustomPrompt="1"/>
          </p:nvPr>
        </p:nvSpPr>
        <p:spPr>
          <a:xfrm>
            <a:off x="331788" y="2898775"/>
            <a:ext cx="10707919" cy="1019420"/>
          </a:xfrm>
          <a:prstGeom prst="rect">
            <a:avLst/>
          </a:prstGeom>
        </p:spPr>
        <p:txBody>
          <a:bodyPr/>
          <a:lstStyle>
            <a:lvl1pPr marL="0" indent="0">
              <a:buNone/>
              <a:defRPr>
                <a:solidFill>
                  <a:schemeClr val="bg1"/>
                </a:solidFill>
              </a:defRPr>
            </a:lvl1pPr>
          </a:lstStyle>
          <a:p>
            <a:pPr lvl="0"/>
            <a:r>
              <a:rPr lang="en-GB" dirty="0"/>
              <a:t>Click to enter subtitle / date</a:t>
            </a:r>
          </a:p>
        </p:txBody>
      </p:sp>
    </p:spTree>
    <p:extLst>
      <p:ext uri="{BB962C8B-B14F-4D97-AF65-F5344CB8AC3E}">
        <p14:creationId xmlns:p14="http://schemas.microsoft.com/office/powerpoint/2010/main" val="290406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plash Screen (Gold)">
    <p:bg>
      <p:bgPr>
        <a:solidFill>
          <a:srgbClr val="00BF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DF4F2-32E6-D447-A118-37CA41DFC491}"/>
              </a:ext>
            </a:extLst>
          </p:cNvPr>
          <p:cNvSpPr>
            <a:spLocks noGrp="1"/>
          </p:cNvSpPr>
          <p:nvPr>
            <p:ph type="title" hasCustomPrompt="1"/>
          </p:nvPr>
        </p:nvSpPr>
        <p:spPr>
          <a:xfrm>
            <a:off x="331200" y="1256079"/>
            <a:ext cx="10707919" cy="1325563"/>
          </a:xfrm>
          <a:prstGeom prst="rect">
            <a:avLst/>
          </a:prstGeom>
        </p:spPr>
        <p:txBody>
          <a:bodyPr/>
          <a:lstStyle>
            <a:lvl1pPr>
              <a:defRPr b="1" i="0" baseline="0">
                <a:solidFill>
                  <a:schemeClr val="tx1"/>
                </a:solidFill>
                <a:latin typeface="Calibri" panose="020F0502020204030204" pitchFamily="34" charset="0"/>
                <a:cs typeface="Calibri" panose="020F0502020204030204" pitchFamily="34" charset="0"/>
              </a:defRPr>
            </a:lvl1pPr>
          </a:lstStyle>
          <a:p>
            <a:r>
              <a:rPr lang="en-GB" dirty="0"/>
              <a:t>Click to enter</a:t>
            </a:r>
            <a:br>
              <a:rPr lang="en-GB" dirty="0"/>
            </a:br>
            <a:r>
              <a:rPr lang="en-GB" dirty="0"/>
              <a:t>slide title </a:t>
            </a:r>
          </a:p>
        </p:txBody>
      </p:sp>
      <p:cxnSp>
        <p:nvCxnSpPr>
          <p:cNvPr id="8" name="Straight Connector 7">
            <a:extLst>
              <a:ext uri="{FF2B5EF4-FFF2-40B4-BE49-F238E27FC236}">
                <a16:creationId xmlns:a16="http://schemas.microsoft.com/office/drawing/2014/main" id="{5A902D69-4C98-A141-89B5-376BA0461EBC}"/>
              </a:ext>
            </a:extLst>
          </p:cNvPr>
          <p:cNvCxnSpPr>
            <a:cxnSpLocks/>
          </p:cNvCxnSpPr>
          <p:nvPr userDrawn="1"/>
        </p:nvCxnSpPr>
        <p:spPr>
          <a:xfrm flipV="1">
            <a:off x="446400" y="2590271"/>
            <a:ext cx="1080000" cy="2361"/>
          </a:xfrm>
          <a:prstGeom prst="line">
            <a:avLst/>
          </a:prstGeom>
          <a:ln w="38100" cmpd="sng">
            <a:solidFill>
              <a:schemeClr val="bg1"/>
            </a:solidFill>
            <a:round/>
          </a:ln>
          <a:effectLst/>
        </p:spPr>
        <p:style>
          <a:lnRef idx="2">
            <a:schemeClr val="accent1"/>
          </a:lnRef>
          <a:fillRef idx="0">
            <a:schemeClr val="accent1"/>
          </a:fillRef>
          <a:effectRef idx="1">
            <a:schemeClr val="accent1"/>
          </a:effectRef>
          <a:fontRef idx="minor">
            <a:schemeClr val="tx1"/>
          </a:fontRef>
        </p:style>
      </p:cxnSp>
      <p:sp>
        <p:nvSpPr>
          <p:cNvPr id="10" name="Text Placeholder 9">
            <a:extLst>
              <a:ext uri="{FF2B5EF4-FFF2-40B4-BE49-F238E27FC236}">
                <a16:creationId xmlns:a16="http://schemas.microsoft.com/office/drawing/2014/main" id="{A2347320-FA3B-C846-9692-C14517DB3D3F}"/>
              </a:ext>
            </a:extLst>
          </p:cNvPr>
          <p:cNvSpPr>
            <a:spLocks noGrp="1"/>
          </p:cNvSpPr>
          <p:nvPr>
            <p:ph type="body" sz="quarter" idx="10" hasCustomPrompt="1"/>
          </p:nvPr>
        </p:nvSpPr>
        <p:spPr>
          <a:xfrm>
            <a:off x="331788" y="2898775"/>
            <a:ext cx="10707919" cy="1019420"/>
          </a:xfrm>
          <a:prstGeom prst="rect">
            <a:avLst/>
          </a:prstGeom>
        </p:spPr>
        <p:txBody>
          <a:bodyPr/>
          <a:lstStyle>
            <a:lvl1pPr marL="0" indent="0">
              <a:buNone/>
              <a:defRPr/>
            </a:lvl1pPr>
          </a:lstStyle>
          <a:p>
            <a:pPr lvl="0"/>
            <a:r>
              <a:rPr lang="en-GB" dirty="0"/>
              <a:t>Click to enter subtitle / date</a:t>
            </a:r>
          </a:p>
        </p:txBody>
      </p:sp>
    </p:spTree>
    <p:extLst>
      <p:ext uri="{BB962C8B-B14F-4D97-AF65-F5344CB8AC3E}">
        <p14:creationId xmlns:p14="http://schemas.microsoft.com/office/powerpoint/2010/main" val="54068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Falmouth University logo">
            <a:extLst>
              <a:ext uri="{FF2B5EF4-FFF2-40B4-BE49-F238E27FC236}">
                <a16:creationId xmlns:a16="http://schemas.microsoft.com/office/drawing/2014/main" id="{76CC0739-0FAB-6744-889A-BFD81ADB906A}"/>
              </a:ext>
            </a:extLst>
          </p:cNvPr>
          <p:cNvPicPr>
            <a:picLocks noChangeAspect="1"/>
          </p:cNvPicPr>
          <p:nvPr userDrawn="1"/>
        </p:nvPicPr>
        <p:blipFill>
          <a:blip r:embed="rId24">
            <a:alphaModFix/>
            <a:lum bright="-100000" contrast="-100000"/>
            <a:extLst>
              <a:ext uri="{28A0092B-C50C-407E-A947-70E740481C1C}">
                <a14:useLocalDpi xmlns:a14="http://schemas.microsoft.com/office/drawing/2010/main" val="0"/>
              </a:ext>
            </a:extLst>
          </a:blip>
          <a:stretch>
            <a:fillRect/>
          </a:stretch>
        </p:blipFill>
        <p:spPr>
          <a:xfrm>
            <a:off x="458796" y="463885"/>
            <a:ext cx="1923893" cy="474248"/>
          </a:xfrm>
          <a:prstGeom prst="rect">
            <a:avLst/>
          </a:prstGeom>
        </p:spPr>
      </p:pic>
      <p:sp>
        <p:nvSpPr>
          <p:cNvPr id="6" name="TextBox 5">
            <a:extLst>
              <a:ext uri="{FF2B5EF4-FFF2-40B4-BE49-F238E27FC236}">
                <a16:creationId xmlns:a16="http://schemas.microsoft.com/office/drawing/2014/main" id="{5468FCE2-FB9E-E2C6-C7F0-FA3D5D577F83}"/>
              </a:ext>
            </a:extLst>
          </p:cNvPr>
          <p:cNvSpPr txBox="1"/>
          <p:nvPr>
            <p:extLst>
              <p:ext uri="{1162E1C5-73C7-4A58-AE30-91384D911F3F}">
                <p184:classification xmlns:p184="http://schemas.microsoft.com/office/powerpoint/2018/4/main" val="ftr"/>
              </p:ext>
            </p:extLst>
          </p:nvPr>
        </p:nvSpPr>
        <p:spPr>
          <a:xfrm>
            <a:off x="5864225" y="6499860"/>
            <a:ext cx="492125"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PUBLIC</a:t>
            </a:r>
          </a:p>
        </p:txBody>
      </p:sp>
    </p:spTree>
    <p:extLst>
      <p:ext uri="{BB962C8B-B14F-4D97-AF65-F5344CB8AC3E}">
        <p14:creationId xmlns:p14="http://schemas.microsoft.com/office/powerpoint/2010/main" val="330589248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692" r:id="rId7"/>
    <p:sldLayoutId id="2147483679" r:id="rId8"/>
    <p:sldLayoutId id="2147483658" r:id="rId9"/>
    <p:sldLayoutId id="2147483688" r:id="rId10"/>
    <p:sldLayoutId id="2147483700" r:id="rId11"/>
    <p:sldLayoutId id="2147483677" r:id="rId12"/>
    <p:sldLayoutId id="2147483696" r:id="rId13"/>
    <p:sldLayoutId id="2147483702" r:id="rId14"/>
    <p:sldLayoutId id="2147483703" r:id="rId15"/>
    <p:sldLayoutId id="2147483657" r:id="rId16"/>
    <p:sldLayoutId id="2147483676" r:id="rId17"/>
    <p:sldLayoutId id="2147483680" r:id="rId18"/>
    <p:sldLayoutId id="2147483671" r:id="rId19"/>
    <p:sldLayoutId id="2147483672" r:id="rId20"/>
    <p:sldLayoutId id="2147483693" r:id="rId21"/>
    <p:sldLayoutId id="2147483711" r:id="rId22"/>
  </p:sldLayoutIdLst>
  <p:hf hdr="0" ftr="0" dt="0"/>
  <p:txStyles>
    <p:titleStyle>
      <a:lvl1pPr algn="l" defTabSz="914400" rtl="0" eaLnBrk="1" latinLnBrk="0" hangingPunct="1">
        <a:lnSpc>
          <a:spcPct val="90000"/>
        </a:lnSpc>
        <a:spcBef>
          <a:spcPct val="0"/>
        </a:spcBef>
        <a:buNone/>
        <a:defRPr sz="40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hyperlink" Target="mailto:secretary@tmi.org.uk" TargetMode="External"/><Relationship Id="rId5" Type="http://schemas.openxmlformats.org/officeDocument/2006/relationships/hyperlink" Target="https://www.tmi.org.uk/sustainability"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3DD1449F-C100-1DEA-915B-C9CBF23CA97C}"/>
              </a:ext>
            </a:extLst>
          </p:cNvPr>
          <p:cNvSpPr>
            <a:spLocks noGrp="1"/>
          </p:cNvSpPr>
          <p:nvPr>
            <p:ph type="title" idx="4294967295"/>
          </p:nvPr>
        </p:nvSpPr>
        <p:spPr>
          <a:xfrm>
            <a:off x="340241" y="2362772"/>
            <a:ext cx="7410893" cy="16322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Presented by: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Peter Lane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Dr Natalie Semley</a:t>
            </a:r>
          </a:p>
        </p:txBody>
      </p:sp>
      <p:pic>
        <p:nvPicPr>
          <p:cNvPr id="3" name="Picture 2" descr="Logo and title slide for a presentation or report by TMI Sustainability Working Group focused on effective destination management. Features black &quot;tmi&quot; text with a curved line above and subtitle &quot;together making impact,&quot; followed by a bolded title and group name in blue text at bottom.">
            <a:extLst>
              <a:ext uri="{FF2B5EF4-FFF2-40B4-BE49-F238E27FC236}">
                <a16:creationId xmlns:a16="http://schemas.microsoft.com/office/drawing/2014/main" id="{21BA3E31-C87F-82AB-DC29-BBF6379142A7}"/>
              </a:ext>
            </a:extLst>
          </p:cNvPr>
          <p:cNvPicPr>
            <a:picLocks noChangeAspect="1"/>
          </p:cNvPicPr>
          <p:nvPr/>
        </p:nvPicPr>
        <p:blipFill>
          <a:blip r:embed="rId3"/>
          <a:stretch>
            <a:fillRect/>
          </a:stretch>
        </p:blipFill>
        <p:spPr>
          <a:xfrm>
            <a:off x="3418115" y="0"/>
            <a:ext cx="8773886" cy="6883442"/>
          </a:xfrm>
          <a:prstGeom prst="rect">
            <a:avLst/>
          </a:prstGeom>
        </p:spPr>
      </p:pic>
    </p:spTree>
    <p:extLst>
      <p:ext uri="{BB962C8B-B14F-4D97-AF65-F5344CB8AC3E}">
        <p14:creationId xmlns:p14="http://schemas.microsoft.com/office/powerpoint/2010/main" val="1595827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A33B9-804C-AA2D-07A9-47E9F5D0E25A}"/>
              </a:ext>
            </a:extLst>
          </p:cNvPr>
          <p:cNvSpPr>
            <a:spLocks noGrp="1"/>
          </p:cNvSpPr>
          <p:nvPr>
            <p:ph type="title"/>
          </p:nvPr>
        </p:nvSpPr>
        <p:spPr>
          <a:xfrm>
            <a:off x="331200" y="784563"/>
            <a:ext cx="10752525" cy="908200"/>
          </a:xfrm>
        </p:spPr>
        <p:txBody>
          <a:bodyPr/>
          <a:lstStyle/>
          <a:p>
            <a:r>
              <a:rPr lang="en-GB" dirty="0"/>
              <a:t>Strand C: Monitor &amp; Review</a:t>
            </a:r>
          </a:p>
        </p:txBody>
      </p:sp>
      <p:sp>
        <p:nvSpPr>
          <p:cNvPr id="3" name="Content Placeholder 2">
            <a:extLst>
              <a:ext uri="{FF2B5EF4-FFF2-40B4-BE49-F238E27FC236}">
                <a16:creationId xmlns:a16="http://schemas.microsoft.com/office/drawing/2014/main" id="{2D32D51A-27D5-F092-5A80-64CBDE721953}"/>
              </a:ext>
            </a:extLst>
          </p:cNvPr>
          <p:cNvSpPr>
            <a:spLocks noGrp="1"/>
          </p:cNvSpPr>
          <p:nvPr>
            <p:ph sz="quarter" idx="12"/>
          </p:nvPr>
        </p:nvSpPr>
        <p:spPr>
          <a:xfrm>
            <a:off x="331789" y="1939924"/>
            <a:ext cx="10752524" cy="4371665"/>
          </a:xfrm>
        </p:spPr>
        <p:txBody>
          <a:bodyPr/>
          <a:lstStyle/>
          <a:p>
            <a:pPr marL="457200" lvl="0" indent="-457200">
              <a:buFont typeface="Arial" panose="020B0604020202020204" pitchFamily="34" charset="0"/>
              <a:buChar char="•"/>
            </a:pPr>
            <a:r>
              <a:rPr lang="en-GB" dirty="0"/>
              <a:t>Establish a clear monitoring process</a:t>
            </a:r>
          </a:p>
          <a:p>
            <a:pPr marL="457200" lvl="0" indent="-457200">
              <a:buFont typeface="Arial" panose="020B0604020202020204" pitchFamily="34" charset="0"/>
              <a:buChar char="•"/>
            </a:pPr>
            <a:r>
              <a:rPr lang="en-GB" dirty="0"/>
              <a:t>Review information regularly</a:t>
            </a:r>
          </a:p>
          <a:p>
            <a:pPr marL="457200" lvl="0" indent="-457200">
              <a:buFont typeface="Arial" panose="020B0604020202020204" pitchFamily="34" charset="0"/>
              <a:buChar char="•"/>
            </a:pPr>
            <a:r>
              <a:rPr lang="en-GB" dirty="0"/>
              <a:t>Engage with destination benchmarking and consider subscribing to independent appraisal processes</a:t>
            </a:r>
          </a:p>
          <a:p>
            <a:pPr marL="457200" lvl="0" indent="-457200">
              <a:buFont typeface="Arial" panose="020B0604020202020204" pitchFamily="34" charset="0"/>
              <a:buChar char="•"/>
            </a:pPr>
            <a:r>
              <a:rPr lang="en-GB" dirty="0"/>
              <a:t>Modify plans and actions accordingly</a:t>
            </a:r>
          </a:p>
          <a:p>
            <a:pPr marL="457200" lvl="0" indent="-457200">
              <a:buFont typeface="Arial" panose="020B0604020202020204" pitchFamily="34" charset="0"/>
              <a:buChar char="•"/>
            </a:pPr>
            <a:r>
              <a:rPr lang="en-GB" dirty="0"/>
              <a:t>Monitor business performance</a:t>
            </a:r>
          </a:p>
          <a:p>
            <a:pPr marL="457200" lvl="0" indent="-457200">
              <a:buFont typeface="Arial" panose="020B0604020202020204" pitchFamily="34" charset="0"/>
              <a:buChar char="•"/>
            </a:pPr>
            <a:r>
              <a:rPr lang="en-GB" dirty="0"/>
              <a:t>Continuously evaluate visitor impact and capacity</a:t>
            </a:r>
          </a:p>
        </p:txBody>
      </p:sp>
      <p:pic>
        <p:nvPicPr>
          <p:cNvPr id="12" name="Content Placeholder 4" descr="Diagram illustrating the tmi Destination Management Framework by Together Making Impact, featuring three interconnected components: Organisation &amp; Planning, Knowledge &amp; Understanding, and Monitor &amp; Review. Each component is represented by a colored circle with icons and labels, connected by arcs emphasizing their relationship within the framework.">
            <a:extLst>
              <a:ext uri="{FF2B5EF4-FFF2-40B4-BE49-F238E27FC236}">
                <a16:creationId xmlns:a16="http://schemas.microsoft.com/office/drawing/2014/main" id="{EB6B0A72-6B10-7416-840B-EF9BE02A8927}"/>
              </a:ext>
            </a:extLst>
          </p:cNvPr>
          <p:cNvPicPr>
            <a:picLocks noChangeAspect="1"/>
          </p:cNvPicPr>
          <p:nvPr/>
        </p:nvPicPr>
        <p:blipFill>
          <a:blip r:embed="rId3"/>
          <a:stretch>
            <a:fillRect/>
          </a:stretch>
        </p:blipFill>
        <p:spPr>
          <a:xfrm>
            <a:off x="9354885" y="166734"/>
            <a:ext cx="2505327" cy="1773191"/>
          </a:xfrm>
          <a:prstGeom prst="rect">
            <a:avLst/>
          </a:prstGeom>
          <a:noFill/>
        </p:spPr>
      </p:pic>
    </p:spTree>
    <p:extLst>
      <p:ext uri="{BB962C8B-B14F-4D97-AF65-F5344CB8AC3E}">
        <p14:creationId xmlns:p14="http://schemas.microsoft.com/office/powerpoint/2010/main" val="3196680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536E-415E-D28A-A5DF-A8E44B05DAE0}"/>
              </a:ext>
            </a:extLst>
          </p:cNvPr>
          <p:cNvSpPr>
            <a:spLocks noGrp="1"/>
          </p:cNvSpPr>
          <p:nvPr>
            <p:ph type="title"/>
          </p:nvPr>
        </p:nvSpPr>
        <p:spPr/>
        <p:txBody>
          <a:bodyPr/>
          <a:lstStyle/>
          <a:p>
            <a:r>
              <a:rPr lang="en-GB" dirty="0"/>
              <a:t>Strand C: The Details</a:t>
            </a:r>
          </a:p>
        </p:txBody>
      </p:sp>
      <p:pic>
        <p:nvPicPr>
          <p:cNvPr id="5" name="Content Placeholder 4" descr="A screenshot of a text-based checklist outlining three key steps for effective tourism monitoring and management: establishing a clear monitoring process, reviewing information regularly, and engaging with destination benchmarking and independent appraisal processes. Each step includes detailed bullet points covering criteria determination, stakeholder collaboration, data collection, sustainability standards, and performance evaluation indicators.">
            <a:extLst>
              <a:ext uri="{FF2B5EF4-FFF2-40B4-BE49-F238E27FC236}">
                <a16:creationId xmlns:a16="http://schemas.microsoft.com/office/drawing/2014/main" id="{AA5EC4C2-727A-EDD8-DCC6-691E43BEEE6F}"/>
              </a:ext>
            </a:extLst>
          </p:cNvPr>
          <p:cNvPicPr>
            <a:picLocks noGrp="1" noChangeAspect="1"/>
          </p:cNvPicPr>
          <p:nvPr>
            <p:ph sz="quarter" idx="12"/>
          </p:nvPr>
        </p:nvPicPr>
        <p:blipFill>
          <a:blip r:embed="rId2"/>
          <a:stretch>
            <a:fillRect/>
          </a:stretch>
        </p:blipFill>
        <p:spPr>
          <a:xfrm>
            <a:off x="1213932" y="1719463"/>
            <a:ext cx="4882068" cy="4854382"/>
          </a:xfrm>
          <a:prstGeom prst="rect">
            <a:avLst/>
          </a:prstGeom>
        </p:spPr>
      </p:pic>
      <p:pic>
        <p:nvPicPr>
          <p:cNvPr id="7" name="Picture 6" descr="Screenshot of a bulleted list outlining strategies for tourism management, including modifying plans, monitoring business performance, and evaluating visitor impact. Key points emphasize establishing review cycles, assessing occupancy and income, conducting standardized surveys, and tracking visitor numbers and transport data.">
            <a:extLst>
              <a:ext uri="{FF2B5EF4-FFF2-40B4-BE49-F238E27FC236}">
                <a16:creationId xmlns:a16="http://schemas.microsoft.com/office/drawing/2014/main" id="{DBE4A039-6B59-AD41-C188-CBE8F7E09BF8}"/>
              </a:ext>
            </a:extLst>
          </p:cNvPr>
          <p:cNvPicPr>
            <a:picLocks noChangeAspect="1"/>
          </p:cNvPicPr>
          <p:nvPr/>
        </p:nvPicPr>
        <p:blipFill>
          <a:blip r:embed="rId3"/>
          <a:stretch>
            <a:fillRect/>
          </a:stretch>
        </p:blipFill>
        <p:spPr>
          <a:xfrm>
            <a:off x="6246091" y="2426897"/>
            <a:ext cx="5364378" cy="3439514"/>
          </a:xfrm>
          <a:prstGeom prst="rect">
            <a:avLst/>
          </a:prstGeom>
        </p:spPr>
      </p:pic>
    </p:spTree>
    <p:extLst>
      <p:ext uri="{BB962C8B-B14F-4D97-AF65-F5344CB8AC3E}">
        <p14:creationId xmlns:p14="http://schemas.microsoft.com/office/powerpoint/2010/main" val="1730666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Photograph of two people riding e-bikes on a sunlit gravel path in the New Forest surrounded by green trees and grass. Both cyclists wear helmets and casual clothing, with one person smiling, indicating a leisurely outdoor activity in a natural setting.">
            <a:extLst>
              <a:ext uri="{FF2B5EF4-FFF2-40B4-BE49-F238E27FC236}">
                <a16:creationId xmlns:a16="http://schemas.microsoft.com/office/drawing/2014/main" id="{63E5A4E3-2084-B87A-6853-0C9B9506A799}"/>
              </a:ext>
            </a:extLst>
          </p:cNvPr>
          <p:cNvPicPr>
            <a:picLocks noChangeAspect="1"/>
          </p:cNvPicPr>
          <p:nvPr/>
        </p:nvPicPr>
        <p:blipFill>
          <a:blip r:embed="rId3"/>
          <a:srcRect l="4170" t="8731" r="36552" b="5008"/>
          <a:stretch>
            <a:fillRect/>
          </a:stretch>
        </p:blipFill>
        <p:spPr>
          <a:xfrm>
            <a:off x="6271526" y="409152"/>
            <a:ext cx="5326382" cy="5167312"/>
          </a:xfrm>
          <a:prstGeom prst="roundRect">
            <a:avLst/>
          </a:prstGeom>
        </p:spPr>
      </p:pic>
      <p:sp>
        <p:nvSpPr>
          <p:cNvPr id="2" name="Title 1">
            <a:extLst>
              <a:ext uri="{FF2B5EF4-FFF2-40B4-BE49-F238E27FC236}">
                <a16:creationId xmlns:a16="http://schemas.microsoft.com/office/drawing/2014/main" id="{BAD336F4-7CFB-EB1C-D1EB-C10131E56928}"/>
              </a:ext>
            </a:extLst>
          </p:cNvPr>
          <p:cNvSpPr>
            <a:spLocks noGrp="1"/>
          </p:cNvSpPr>
          <p:nvPr>
            <p:ph type="title"/>
          </p:nvPr>
        </p:nvSpPr>
        <p:spPr>
          <a:xfrm>
            <a:off x="331200" y="365126"/>
            <a:ext cx="11347656" cy="814739"/>
          </a:xfrm>
        </p:spPr>
        <p:txBody>
          <a:bodyPr>
            <a:normAutofit/>
          </a:bodyPr>
          <a:lstStyle/>
          <a:p>
            <a:r>
              <a:rPr lang="en-GB" dirty="0"/>
              <a:t>Self-Assessment Tool</a:t>
            </a:r>
          </a:p>
        </p:txBody>
      </p:sp>
      <p:pic>
        <p:nvPicPr>
          <p:cNvPr id="5" name="Content Placeholder 4" descr="A QR code on a teal background with white text above reading &quot;Destination Management - A self assessment tool for engaging with the process.&quot; The design uses a simple layout with a clear call to action for accessing a self-assessment tool related to destination management.">
            <a:extLst>
              <a:ext uri="{FF2B5EF4-FFF2-40B4-BE49-F238E27FC236}">
                <a16:creationId xmlns:a16="http://schemas.microsoft.com/office/drawing/2014/main" id="{C96C2002-78A3-F290-623E-440536F92C68}"/>
              </a:ext>
            </a:extLst>
          </p:cNvPr>
          <p:cNvPicPr>
            <a:picLocks noGrp="1" noChangeAspect="1"/>
          </p:cNvPicPr>
          <p:nvPr>
            <p:ph sz="quarter" idx="12"/>
          </p:nvPr>
        </p:nvPicPr>
        <p:blipFill>
          <a:blip r:embed="rId4"/>
          <a:stretch>
            <a:fillRect/>
          </a:stretch>
        </p:blipFill>
        <p:spPr>
          <a:xfrm>
            <a:off x="425236" y="1325562"/>
            <a:ext cx="5167312" cy="5167312"/>
          </a:xfrm>
          <a:prstGeom prst="rect">
            <a:avLst/>
          </a:prstGeom>
        </p:spPr>
      </p:pic>
      <p:sp>
        <p:nvSpPr>
          <p:cNvPr id="8" name="TextBox 7">
            <a:extLst>
              <a:ext uri="{FF2B5EF4-FFF2-40B4-BE49-F238E27FC236}">
                <a16:creationId xmlns:a16="http://schemas.microsoft.com/office/drawing/2014/main" id="{1001E7CE-0E31-F3DA-359A-43AA64784993}"/>
              </a:ext>
            </a:extLst>
          </p:cNvPr>
          <p:cNvSpPr txBox="1"/>
          <p:nvPr/>
        </p:nvSpPr>
        <p:spPr>
          <a:xfrm>
            <a:off x="5885765" y="5721905"/>
            <a:ext cx="6097904" cy="954107"/>
          </a:xfrm>
          <a:prstGeom prst="rect">
            <a:avLst/>
          </a:prstGeom>
          <a:noFill/>
        </p:spPr>
        <p:txBody>
          <a:bodyPr wrap="square">
            <a:spAutoFit/>
          </a:bodyPr>
          <a:lstStyle/>
          <a:p>
            <a:pPr algn="ctr">
              <a:buNone/>
            </a:pPr>
            <a:r>
              <a:rPr lang="en-GB" sz="1400" b="0" i="0" dirty="0">
                <a:effectLst/>
                <a:latin typeface="Segoe UI" panose="020B0502040204020203" pitchFamily="34" charset="0"/>
              </a:rPr>
              <a:t>To access further support material please visit the </a:t>
            </a:r>
            <a:r>
              <a:rPr lang="en-GB" sz="1400" b="0" i="0" dirty="0" err="1">
                <a:effectLst/>
                <a:latin typeface="Segoe UI" panose="020B0502040204020203" pitchFamily="34" charset="0"/>
              </a:rPr>
              <a:t>tmi</a:t>
            </a:r>
            <a:r>
              <a:rPr lang="en-GB" sz="1400" b="0" i="0" dirty="0">
                <a:effectLst/>
                <a:latin typeface="Segoe UI" panose="020B0502040204020203" pitchFamily="34" charset="0"/>
              </a:rPr>
              <a:t> Sustainability Resources page: </a:t>
            </a:r>
            <a:r>
              <a:rPr lang="en-GB" sz="1400" dirty="0">
                <a:latin typeface="Segoe UI" panose="020B0502040204020203" pitchFamily="34" charset="0"/>
                <a:hlinkClick r:id="rId5"/>
              </a:rPr>
              <a:t>https://www.tmi.org.uk/sustainability </a:t>
            </a:r>
            <a:r>
              <a:rPr lang="en-GB" sz="1400" dirty="0">
                <a:latin typeface="Segoe UI" panose="020B0502040204020203" pitchFamily="34" charset="0"/>
              </a:rPr>
              <a:t>a</a:t>
            </a:r>
            <a:r>
              <a:rPr lang="en-GB" sz="1400" b="0" i="0" dirty="0">
                <a:effectLst/>
                <a:latin typeface="Segoe UI" panose="020B0502040204020203" pitchFamily="34" charset="0"/>
              </a:rPr>
              <a:t>nd if you wish to engage with the </a:t>
            </a:r>
            <a:r>
              <a:rPr lang="en-GB" sz="1400" b="0" i="0" dirty="0" err="1">
                <a:effectLst/>
                <a:latin typeface="Segoe UI" panose="020B0502040204020203" pitchFamily="34" charset="0"/>
              </a:rPr>
              <a:t>tmi</a:t>
            </a:r>
            <a:r>
              <a:rPr lang="en-GB" sz="1400" b="0" i="0" dirty="0">
                <a:effectLst/>
                <a:latin typeface="Segoe UI" panose="020B0502040204020203" pitchFamily="34" charset="0"/>
              </a:rPr>
              <a:t> Sustainability Working Group please email </a:t>
            </a:r>
            <a:r>
              <a:rPr lang="en-GB" sz="1400" dirty="0">
                <a:latin typeface="Segoe UI" panose="020B0502040204020203" pitchFamily="34" charset="0"/>
                <a:hlinkClick r:id="rId6"/>
              </a:rPr>
              <a:t>secretary@tmi.org.uk</a:t>
            </a:r>
            <a:r>
              <a:rPr lang="en-GB" sz="1400" dirty="0">
                <a:latin typeface="Segoe UI" panose="020B0502040204020203" pitchFamily="34" charset="0"/>
              </a:rPr>
              <a:t> </a:t>
            </a:r>
            <a:endParaRPr lang="en-GB" sz="2800" dirty="0"/>
          </a:p>
        </p:txBody>
      </p:sp>
    </p:spTree>
    <p:extLst>
      <p:ext uri="{BB962C8B-B14F-4D97-AF65-F5344CB8AC3E}">
        <p14:creationId xmlns:p14="http://schemas.microsoft.com/office/powerpoint/2010/main" val="1910010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2CB90E-0BC1-4AF0-D9E0-96653DC37434}"/>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8A873765-7FCB-0BF8-3644-1F3E5C2CAFDC}"/>
              </a:ext>
            </a:extLst>
          </p:cNvPr>
          <p:cNvSpPr>
            <a:spLocks noGrp="1"/>
          </p:cNvSpPr>
          <p:nvPr>
            <p:ph sz="quarter" idx="12"/>
          </p:nvPr>
        </p:nvSpPr>
        <p:spPr/>
        <p:txBody>
          <a:bodyPr/>
          <a:lstStyle/>
          <a:p>
            <a:pPr marL="457200" indent="-457200">
              <a:buFont typeface="Arial" panose="020B0604020202020204" pitchFamily="34" charset="0"/>
              <a:buChar char="•"/>
            </a:pPr>
            <a:r>
              <a:rPr lang="en-GB" dirty="0"/>
              <a:t>Background</a:t>
            </a:r>
          </a:p>
          <a:p>
            <a:pPr marL="457200" indent="-457200">
              <a:buFont typeface="Arial" panose="020B0604020202020204" pitchFamily="34" charset="0"/>
              <a:buChar char="•"/>
            </a:pPr>
            <a:r>
              <a:rPr lang="en-GB" dirty="0"/>
              <a:t>Framework</a:t>
            </a:r>
          </a:p>
          <a:p>
            <a:pPr marL="457200" indent="-457200">
              <a:buFont typeface="Arial" panose="020B0604020202020204" pitchFamily="34" charset="0"/>
              <a:buChar char="•"/>
            </a:pPr>
            <a:r>
              <a:rPr lang="en-GB" dirty="0"/>
              <a:t>Self assessment</a:t>
            </a:r>
          </a:p>
          <a:p>
            <a:pPr marL="457200" indent="-457200">
              <a:buFont typeface="Arial" panose="020B0604020202020204" pitchFamily="34" charset="0"/>
              <a:buChar char="•"/>
            </a:pPr>
            <a:r>
              <a:rPr lang="en-GB" dirty="0"/>
              <a:t>Deeper dive</a:t>
            </a:r>
          </a:p>
          <a:p>
            <a:pPr marL="457200" indent="-457200">
              <a:buFont typeface="Arial" panose="020B0604020202020204" pitchFamily="34" charset="0"/>
              <a:buChar char="•"/>
            </a:pPr>
            <a:r>
              <a:rPr lang="en-GB" dirty="0"/>
              <a:t>Hands on / Q&amp;A</a:t>
            </a:r>
          </a:p>
        </p:txBody>
      </p:sp>
      <p:pic>
        <p:nvPicPr>
          <p:cNvPr id="7" name="Picture 6" descr="Location d'appartements à l'Estartit | RVApartaments">
            <a:extLst>
              <a:ext uri="{FF2B5EF4-FFF2-40B4-BE49-F238E27FC236}">
                <a16:creationId xmlns:a16="http://schemas.microsoft.com/office/drawing/2014/main" id="{D94ABE86-91D8-D039-BE1A-68BFD48DC330}"/>
              </a:ext>
            </a:extLst>
          </p:cNvPr>
          <p:cNvPicPr>
            <a:picLocks noChangeAspect="1"/>
          </p:cNvPicPr>
          <p:nvPr/>
        </p:nvPicPr>
        <p:blipFill>
          <a:blip r:embed="rId3"/>
          <a:srcRect l="503" r="38717"/>
          <a:stretch>
            <a:fillRect/>
          </a:stretch>
        </p:blipFill>
        <p:spPr>
          <a:xfrm>
            <a:off x="5760719" y="0"/>
            <a:ext cx="6431281" cy="6858000"/>
          </a:xfrm>
          <a:prstGeom prst="rect">
            <a:avLst/>
          </a:prstGeom>
        </p:spPr>
      </p:pic>
    </p:spTree>
    <p:extLst>
      <p:ext uri="{BB962C8B-B14F-4D97-AF65-F5344CB8AC3E}">
        <p14:creationId xmlns:p14="http://schemas.microsoft.com/office/powerpoint/2010/main" val="2694325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2B788-6F46-FCC4-A277-34E1316FC546}"/>
              </a:ext>
            </a:extLst>
          </p:cNvPr>
          <p:cNvSpPr>
            <a:spLocks noGrp="1"/>
          </p:cNvSpPr>
          <p:nvPr>
            <p:ph type="title"/>
          </p:nvPr>
        </p:nvSpPr>
        <p:spPr>
          <a:xfrm>
            <a:off x="331200" y="784563"/>
            <a:ext cx="10752525" cy="908200"/>
          </a:xfrm>
        </p:spPr>
        <p:txBody>
          <a:bodyPr>
            <a:normAutofit/>
          </a:bodyPr>
          <a:lstStyle/>
          <a:p>
            <a:r>
              <a:rPr lang="en-GB" dirty="0"/>
              <a:t>Background</a:t>
            </a:r>
          </a:p>
        </p:txBody>
      </p:sp>
      <p:pic>
        <p:nvPicPr>
          <p:cNvPr id="5" name="Content Placeholder 4" descr="A series of photograph of various tourism and destination management booklets and reports arranged on a surface, featuring titles related to sustainable tourism, rural tourism, and regeneration. &#10;&#10;Covers display diverse colors including red, green, blue, and orange, with some documents showing logos and European Union symbols, highlighting focus on tourism development and environmental quality.">
            <a:extLst>
              <a:ext uri="{FF2B5EF4-FFF2-40B4-BE49-F238E27FC236}">
                <a16:creationId xmlns:a16="http://schemas.microsoft.com/office/drawing/2014/main" id="{3B04A718-4F3E-F530-D866-DB6F6A82F379}"/>
              </a:ext>
            </a:extLst>
          </p:cNvPr>
          <p:cNvPicPr>
            <a:picLocks noGrp="1" noChangeAspect="1"/>
          </p:cNvPicPr>
          <p:nvPr>
            <p:ph sz="quarter" idx="12"/>
          </p:nvPr>
        </p:nvPicPr>
        <p:blipFill>
          <a:blip r:embed="rId3">
            <a:extLst>
              <a:ext uri="{28A0092B-C50C-407E-A947-70E740481C1C}">
                <a14:useLocalDpi xmlns:a14="http://schemas.microsoft.com/office/drawing/2010/main" val="0"/>
              </a:ext>
            </a:extLst>
          </a:blip>
          <a:srcRect t="26227" r="-1" b="19563"/>
          <a:stretch>
            <a:fillRect/>
          </a:stretch>
        </p:blipFill>
        <p:spPr bwMode="auto">
          <a:xfrm>
            <a:off x="331789" y="1939924"/>
            <a:ext cx="10752524" cy="4371665"/>
          </a:xfrm>
          <a:prstGeom prst="rect">
            <a:avLst/>
          </a:prstGeom>
          <a:noFill/>
          <a:ln>
            <a:noFill/>
          </a:ln>
        </p:spPr>
      </p:pic>
    </p:spTree>
    <p:extLst>
      <p:ext uri="{BB962C8B-B14F-4D97-AF65-F5344CB8AC3E}">
        <p14:creationId xmlns:p14="http://schemas.microsoft.com/office/powerpoint/2010/main" val="871814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descr="Diagram illustrating the tmi Destination Management Framework with three interconnected components: Organisation &amp; Planning, Knowledge &amp; Understanding, and Monitor &amp; Review. Each component is represented by a colored circle with icons and labels, connected by arcs emphasising their relationship in managing destination impact.">
            <a:extLst>
              <a:ext uri="{FF2B5EF4-FFF2-40B4-BE49-F238E27FC236}">
                <a16:creationId xmlns:a16="http://schemas.microsoft.com/office/drawing/2014/main" id="{EBF9908F-B506-C903-7D99-C17948F2C96C}"/>
              </a:ext>
            </a:extLst>
          </p:cNvPr>
          <p:cNvPicPr>
            <a:picLocks noGrp="1" noChangeAspect="1"/>
          </p:cNvPicPr>
          <p:nvPr>
            <p:ph sz="quarter" idx="12"/>
          </p:nvPr>
        </p:nvPicPr>
        <p:blipFill>
          <a:blip r:embed="rId3"/>
          <a:stretch>
            <a:fillRect/>
          </a:stretch>
        </p:blipFill>
        <p:spPr>
          <a:xfrm>
            <a:off x="1427747" y="249919"/>
            <a:ext cx="9336505" cy="6608081"/>
          </a:xfrm>
          <a:prstGeom prst="rect">
            <a:avLst/>
          </a:prstGeom>
          <a:noFill/>
        </p:spPr>
      </p:pic>
      <p:sp>
        <p:nvSpPr>
          <p:cNvPr id="2" name="Title 1">
            <a:extLst>
              <a:ext uri="{FF2B5EF4-FFF2-40B4-BE49-F238E27FC236}">
                <a16:creationId xmlns:a16="http://schemas.microsoft.com/office/drawing/2014/main" id="{B08D6D9D-6FA1-888C-03A2-14ECC8B76D67}"/>
              </a:ext>
            </a:extLst>
          </p:cNvPr>
          <p:cNvSpPr>
            <a:spLocks noGrp="1"/>
          </p:cNvSpPr>
          <p:nvPr>
            <p:ph type="title"/>
          </p:nvPr>
        </p:nvSpPr>
        <p:spPr/>
        <p:txBody>
          <a:bodyPr>
            <a:normAutofit/>
          </a:bodyPr>
          <a:lstStyle/>
          <a:p>
            <a:r>
              <a:rPr lang="en-GB" dirty="0"/>
              <a:t>The Framework</a:t>
            </a:r>
          </a:p>
        </p:txBody>
      </p:sp>
    </p:spTree>
    <p:extLst>
      <p:ext uri="{BB962C8B-B14F-4D97-AF65-F5344CB8AC3E}">
        <p14:creationId xmlns:p14="http://schemas.microsoft.com/office/powerpoint/2010/main" val="131147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6FFD5A21-BBCB-AB3D-F4C1-3B660B36BE55}"/>
              </a:ext>
            </a:extLst>
          </p:cNvPr>
          <p:cNvSpPr>
            <a:spLocks noGrp="1"/>
          </p:cNvSpPr>
          <p:nvPr>
            <p:ph type="title"/>
          </p:nvPr>
        </p:nvSpPr>
        <p:spPr>
          <a:xfrm>
            <a:off x="331200" y="378378"/>
            <a:ext cx="11347656" cy="814739"/>
          </a:xfrm>
        </p:spPr>
        <p:txBody>
          <a:bodyPr>
            <a:normAutofit/>
          </a:bodyPr>
          <a:lstStyle/>
          <a:p>
            <a:r>
              <a:rPr lang="en-US" dirty="0"/>
              <a:t>Self Assessment</a:t>
            </a:r>
          </a:p>
        </p:txBody>
      </p:sp>
      <p:pic>
        <p:nvPicPr>
          <p:cNvPr id="20" name="Content Placeholder 19" descr="A table-based checklist assessing organization and planning in tourism destinations, with questions under Strand A focusing on leadership, stakeholder involvement, action plans, funding, and policy coverage. It includes columns for responses labeled Yes, Somewhat, and No, and a scoring section at the bottom to evaluate overall performance out of 16 points.">
            <a:extLst>
              <a:ext uri="{FF2B5EF4-FFF2-40B4-BE49-F238E27FC236}">
                <a16:creationId xmlns:a16="http://schemas.microsoft.com/office/drawing/2014/main" id="{C6B6E232-BA46-712A-A36F-F6BE37CBF961}"/>
              </a:ext>
            </a:extLst>
          </p:cNvPr>
          <p:cNvPicPr>
            <a:picLocks noGrp="1" noChangeAspect="1"/>
          </p:cNvPicPr>
          <p:nvPr>
            <p:ph sz="quarter" idx="12"/>
          </p:nvPr>
        </p:nvPicPr>
        <p:blipFill>
          <a:blip r:embed="rId3"/>
          <a:stretch>
            <a:fillRect/>
          </a:stretch>
        </p:blipFill>
        <p:spPr>
          <a:xfrm>
            <a:off x="230115" y="1714411"/>
            <a:ext cx="3854648" cy="3429176"/>
          </a:xfrm>
          <a:prstGeom prst="rect">
            <a:avLst/>
          </a:prstGeom>
        </p:spPr>
      </p:pic>
      <p:pic>
        <p:nvPicPr>
          <p:cNvPr id="23" name="Content Placeholder 22" descr="Table displaying a checklist for assessing knowledge and understanding in destination management, divided into two sections: &quot;Knowing the destination&quot; and &quot;Knowing your business.&quot; Each section lists specific questions with corresponding checkboxes for evaluation, along with score fields at the bottom, all organised under a blue header labeled &quot;Strand B: Knowledge &amp; Understanding.&quot;">
            <a:extLst>
              <a:ext uri="{FF2B5EF4-FFF2-40B4-BE49-F238E27FC236}">
                <a16:creationId xmlns:a16="http://schemas.microsoft.com/office/drawing/2014/main" id="{97AD7CEE-E206-5F13-F2D7-BC11E97F962B}"/>
              </a:ext>
              <a:ext uri="{C183D7F6-B498-43B3-948B-1728B52AA6E4}">
                <adec:decorative xmlns:adec="http://schemas.microsoft.com/office/drawing/2017/decorative" val="0"/>
              </a:ext>
            </a:extLst>
          </p:cNvPr>
          <p:cNvPicPr>
            <a:picLocks noGrp="1" noChangeAspect="1"/>
          </p:cNvPicPr>
          <p:nvPr>
            <p:ph sz="quarter" idx="13"/>
          </p:nvPr>
        </p:nvPicPr>
        <p:blipFill>
          <a:blip r:embed="rId4"/>
          <a:stretch>
            <a:fillRect/>
          </a:stretch>
        </p:blipFill>
        <p:spPr>
          <a:xfrm>
            <a:off x="4162325" y="911094"/>
            <a:ext cx="3867349" cy="5035809"/>
          </a:xfrm>
          <a:prstGeom prst="rect">
            <a:avLst/>
          </a:prstGeom>
        </p:spPr>
      </p:pic>
      <p:pic>
        <p:nvPicPr>
          <p:cNvPr id="26" name="Picture 25" descr="A table displays a checklist for monitoring and reviewing destination planning, with questions about annual information review, plan modifications, business performance monitoring, visitor impact measurement, and community response evaluation. The table includes columns for responses, a scoring section labeled &quot;Strand C Score/7,&quot; and an overall score out of 44, using a dark green header and white cells for input.">
            <a:extLst>
              <a:ext uri="{FF2B5EF4-FFF2-40B4-BE49-F238E27FC236}">
                <a16:creationId xmlns:a16="http://schemas.microsoft.com/office/drawing/2014/main" id="{E13BAAD8-B308-BFA3-F665-9883D7F22301}"/>
              </a:ext>
            </a:extLst>
          </p:cNvPr>
          <p:cNvPicPr>
            <a:picLocks noChangeAspect="1"/>
          </p:cNvPicPr>
          <p:nvPr/>
        </p:nvPicPr>
        <p:blipFill>
          <a:blip r:embed="rId5"/>
          <a:stretch>
            <a:fillRect/>
          </a:stretch>
        </p:blipFill>
        <p:spPr>
          <a:xfrm>
            <a:off x="8107236" y="2619331"/>
            <a:ext cx="3854648" cy="1619333"/>
          </a:xfrm>
          <a:prstGeom prst="rect">
            <a:avLst/>
          </a:prstGeom>
        </p:spPr>
      </p:pic>
    </p:spTree>
    <p:extLst>
      <p:ext uri="{BB962C8B-B14F-4D97-AF65-F5344CB8AC3E}">
        <p14:creationId xmlns:p14="http://schemas.microsoft.com/office/powerpoint/2010/main" val="2214113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C0959C-5A62-73DD-690A-26E23AC9F5E6}"/>
              </a:ext>
            </a:extLst>
          </p:cNvPr>
          <p:cNvSpPr>
            <a:spLocks noGrp="1"/>
          </p:cNvSpPr>
          <p:nvPr>
            <p:ph type="title"/>
          </p:nvPr>
        </p:nvSpPr>
        <p:spPr>
          <a:xfrm>
            <a:off x="331200" y="784563"/>
            <a:ext cx="10752525" cy="908200"/>
          </a:xfrm>
        </p:spPr>
        <p:txBody>
          <a:bodyPr/>
          <a:lstStyle/>
          <a:p>
            <a:r>
              <a:rPr lang="en-GB" dirty="0"/>
              <a:t>Strand A: Organisation &amp; Planning</a:t>
            </a:r>
          </a:p>
        </p:txBody>
      </p:sp>
      <p:sp>
        <p:nvSpPr>
          <p:cNvPr id="10" name="Content Placeholder 9">
            <a:extLst>
              <a:ext uri="{FF2B5EF4-FFF2-40B4-BE49-F238E27FC236}">
                <a16:creationId xmlns:a16="http://schemas.microsoft.com/office/drawing/2014/main" id="{0861EAA5-A510-F0A0-488D-6E235F862DCC}"/>
              </a:ext>
            </a:extLst>
          </p:cNvPr>
          <p:cNvSpPr>
            <a:spLocks noGrp="1"/>
          </p:cNvSpPr>
          <p:nvPr>
            <p:ph sz="quarter" idx="12"/>
          </p:nvPr>
        </p:nvSpPr>
        <p:spPr>
          <a:xfrm>
            <a:off x="331789" y="1939924"/>
            <a:ext cx="10752524" cy="4371665"/>
          </a:xfrm>
        </p:spPr>
        <p:txBody>
          <a:bodyPr/>
          <a:lstStyle/>
          <a:p>
            <a:pPr marL="457200" lvl="0" indent="-457200">
              <a:buFont typeface="Arial" panose="020B0604020202020204" pitchFamily="34" charset="0"/>
              <a:buChar char="•"/>
            </a:pPr>
            <a:r>
              <a:rPr lang="en-GB" dirty="0"/>
              <a:t>Create and agree a vision in association with all stakeholders</a:t>
            </a:r>
          </a:p>
          <a:p>
            <a:pPr marL="457200" lvl="0" indent="-457200">
              <a:buFont typeface="Arial" panose="020B0604020202020204" pitchFamily="34" charset="0"/>
              <a:buChar char="•"/>
            </a:pPr>
            <a:r>
              <a:rPr lang="en-GB" dirty="0"/>
              <a:t>Provide leadership</a:t>
            </a:r>
          </a:p>
          <a:p>
            <a:pPr marL="457200" lvl="0" indent="-457200">
              <a:buFont typeface="Arial" panose="020B0604020202020204" pitchFamily="34" charset="0"/>
              <a:buChar char="•"/>
            </a:pPr>
            <a:r>
              <a:rPr lang="en-GB" dirty="0"/>
              <a:t>Establish an effective partnership organisation</a:t>
            </a:r>
          </a:p>
          <a:p>
            <a:pPr marL="457200" lvl="0" indent="-457200">
              <a:buFont typeface="Arial" panose="020B0604020202020204" pitchFamily="34" charset="0"/>
              <a:buChar char="•"/>
            </a:pPr>
            <a:r>
              <a:rPr lang="en-GB" dirty="0"/>
              <a:t>Agree targets</a:t>
            </a:r>
          </a:p>
          <a:p>
            <a:pPr marL="457200" lvl="0" indent="-457200">
              <a:buFont typeface="Arial" panose="020B0604020202020204" pitchFamily="34" charset="0"/>
              <a:buChar char="•"/>
            </a:pPr>
            <a:r>
              <a:rPr lang="en-GB" dirty="0"/>
              <a:t>Establish monitoring and evaluation processes</a:t>
            </a:r>
          </a:p>
          <a:p>
            <a:pPr marL="457200" lvl="0" indent="-457200">
              <a:buFont typeface="Arial" panose="020B0604020202020204" pitchFamily="34" charset="0"/>
              <a:buChar char="•"/>
            </a:pPr>
            <a:r>
              <a:rPr lang="en-GB" dirty="0"/>
              <a:t>Produce a strategy and action plan</a:t>
            </a:r>
          </a:p>
          <a:p>
            <a:pPr marL="457200" lvl="0" indent="-457200">
              <a:buFont typeface="Arial" panose="020B0604020202020204" pitchFamily="34" charset="0"/>
              <a:buChar char="•"/>
            </a:pPr>
            <a:r>
              <a:rPr lang="en-GB" dirty="0"/>
              <a:t>Manage budgets</a:t>
            </a:r>
          </a:p>
          <a:p>
            <a:pPr marL="457200" indent="-457200">
              <a:buFont typeface="Arial" panose="020B0604020202020204" pitchFamily="34" charset="0"/>
              <a:buChar char="•"/>
            </a:pPr>
            <a:r>
              <a:rPr lang="en-GB" dirty="0"/>
              <a:t>Regularly review, amend and adjust plans as needed</a:t>
            </a:r>
          </a:p>
        </p:txBody>
      </p:sp>
      <p:pic>
        <p:nvPicPr>
          <p:cNvPr id="7" name="Content Placeholder 4" descr="Diagram illustrating the tmi Destination Management Framework by Together Making Impact, featuring three interconnected components: Organisation &amp; Planning, Knowledge &amp; Understanding, and Monitor &amp; Review. Each component is represented by a colored circle with icons and labels, connected by arcs emphasizing their relationship within the framework.">
            <a:extLst>
              <a:ext uri="{FF2B5EF4-FFF2-40B4-BE49-F238E27FC236}">
                <a16:creationId xmlns:a16="http://schemas.microsoft.com/office/drawing/2014/main" id="{CDB6B7F2-E762-63C3-F821-BEE3465626C4}"/>
              </a:ext>
            </a:extLst>
          </p:cNvPr>
          <p:cNvPicPr>
            <a:picLocks noChangeAspect="1"/>
          </p:cNvPicPr>
          <p:nvPr/>
        </p:nvPicPr>
        <p:blipFill>
          <a:blip r:embed="rId3"/>
          <a:stretch>
            <a:fillRect/>
          </a:stretch>
        </p:blipFill>
        <p:spPr>
          <a:xfrm>
            <a:off x="9354885" y="166734"/>
            <a:ext cx="2505327" cy="1773191"/>
          </a:xfrm>
          <a:prstGeom prst="rect">
            <a:avLst/>
          </a:prstGeom>
          <a:noFill/>
        </p:spPr>
      </p:pic>
    </p:spTree>
    <p:extLst>
      <p:ext uri="{BB962C8B-B14F-4D97-AF65-F5344CB8AC3E}">
        <p14:creationId xmlns:p14="http://schemas.microsoft.com/office/powerpoint/2010/main" val="2342324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CC5C-6478-AD37-2126-B9B08016BCE3}"/>
              </a:ext>
            </a:extLst>
          </p:cNvPr>
          <p:cNvSpPr>
            <a:spLocks noGrp="1"/>
          </p:cNvSpPr>
          <p:nvPr>
            <p:ph type="title"/>
          </p:nvPr>
        </p:nvSpPr>
        <p:spPr/>
        <p:txBody>
          <a:bodyPr/>
          <a:lstStyle/>
          <a:p>
            <a:r>
              <a:rPr lang="en-GB" dirty="0"/>
              <a:t>Strand A: The Details</a:t>
            </a:r>
          </a:p>
        </p:txBody>
      </p:sp>
      <p:pic>
        <p:nvPicPr>
          <p:cNvPr id="17" name="Content Placeholder 16" descr="Screenshot of a checklist outlining key strategies for tourism management, including creating a shared vision with stakeholders, providing strong leadership, and establishing an effective destination management organization. Each strategy is detailed with bullet points emphasizing community engagement, leadership training, organizational review, and partnership support across tourism sectors.">
            <a:extLst>
              <a:ext uri="{FF2B5EF4-FFF2-40B4-BE49-F238E27FC236}">
                <a16:creationId xmlns:a16="http://schemas.microsoft.com/office/drawing/2014/main" id="{408C1B8B-35BE-DF86-F5DC-9A6B987CBA83}"/>
              </a:ext>
            </a:extLst>
          </p:cNvPr>
          <p:cNvPicPr>
            <a:picLocks noGrp="1" noChangeAspect="1"/>
          </p:cNvPicPr>
          <p:nvPr>
            <p:ph sz="quarter" idx="12"/>
          </p:nvPr>
        </p:nvPicPr>
        <p:blipFill>
          <a:blip r:embed="rId2"/>
          <a:stretch>
            <a:fillRect/>
          </a:stretch>
        </p:blipFill>
        <p:spPr>
          <a:xfrm>
            <a:off x="520779" y="2153105"/>
            <a:ext cx="5575221" cy="4004122"/>
          </a:xfrm>
          <a:prstGeom prst="rect">
            <a:avLst/>
          </a:prstGeom>
        </p:spPr>
      </p:pic>
      <p:pic>
        <p:nvPicPr>
          <p:cNvPr id="19" name="Picture 18" descr="Checklist with five main sections outlining key steps for tourism action planning: Agree targets, Establish monitoring and evaluation processes, Produce a strategy and action plan, Manage budgets, and Regularly review, amend and adjust plans as needed. Each section includes bullet points detailing specific tasks such as setting performance measures, ensuring alignment with sustainability principles, clarifying budget responsibilities, and maintaining plan relevance through regular reviews and adjustments.">
            <a:extLst>
              <a:ext uri="{FF2B5EF4-FFF2-40B4-BE49-F238E27FC236}">
                <a16:creationId xmlns:a16="http://schemas.microsoft.com/office/drawing/2014/main" id="{50611BA1-33DA-5F18-8331-70FC16362821}"/>
              </a:ext>
            </a:extLst>
          </p:cNvPr>
          <p:cNvPicPr>
            <a:picLocks noChangeAspect="1"/>
          </p:cNvPicPr>
          <p:nvPr/>
        </p:nvPicPr>
        <p:blipFill>
          <a:blip r:embed="rId3"/>
          <a:stretch>
            <a:fillRect/>
          </a:stretch>
        </p:blipFill>
        <p:spPr>
          <a:xfrm>
            <a:off x="6569819" y="243926"/>
            <a:ext cx="4513906" cy="5913301"/>
          </a:xfrm>
          <a:prstGeom prst="rect">
            <a:avLst/>
          </a:prstGeom>
        </p:spPr>
      </p:pic>
    </p:spTree>
    <p:extLst>
      <p:ext uri="{BB962C8B-B14F-4D97-AF65-F5344CB8AC3E}">
        <p14:creationId xmlns:p14="http://schemas.microsoft.com/office/powerpoint/2010/main" val="1289951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AC499-49F3-95FC-AB07-DD4C3FC95480}"/>
              </a:ext>
            </a:extLst>
          </p:cNvPr>
          <p:cNvSpPr>
            <a:spLocks noGrp="1"/>
          </p:cNvSpPr>
          <p:nvPr>
            <p:ph type="title"/>
          </p:nvPr>
        </p:nvSpPr>
        <p:spPr/>
        <p:txBody>
          <a:bodyPr/>
          <a:lstStyle/>
          <a:p>
            <a:r>
              <a:rPr lang="en-GB" dirty="0"/>
              <a:t>Strand B: Knowledge &amp; Understanding</a:t>
            </a:r>
          </a:p>
        </p:txBody>
      </p:sp>
      <p:sp>
        <p:nvSpPr>
          <p:cNvPr id="3" name="Content Placeholder 2">
            <a:extLst>
              <a:ext uri="{FF2B5EF4-FFF2-40B4-BE49-F238E27FC236}">
                <a16:creationId xmlns:a16="http://schemas.microsoft.com/office/drawing/2014/main" id="{C7C63CF1-EC51-7461-1198-D4B0E0E1DB76}"/>
              </a:ext>
            </a:extLst>
          </p:cNvPr>
          <p:cNvSpPr>
            <a:spLocks noGrp="1"/>
          </p:cNvSpPr>
          <p:nvPr>
            <p:ph sz="quarter" idx="12"/>
          </p:nvPr>
        </p:nvSpPr>
        <p:spPr/>
        <p:txBody>
          <a:bodyPr>
            <a:normAutofit fontScale="92500" lnSpcReduction="20000"/>
          </a:bodyPr>
          <a:lstStyle/>
          <a:p>
            <a:pPr marL="457200" lvl="0" indent="-457200">
              <a:buFont typeface="Arial" panose="020B0604020202020204" pitchFamily="34" charset="0"/>
              <a:buChar char="•"/>
            </a:pPr>
            <a:r>
              <a:rPr lang="en-GB" dirty="0"/>
              <a:t>Assess what you have</a:t>
            </a:r>
          </a:p>
          <a:p>
            <a:pPr marL="457200" lvl="0" indent="-457200">
              <a:buFont typeface="Arial" panose="020B0604020202020204" pitchFamily="34" charset="0"/>
              <a:buChar char="•"/>
            </a:pPr>
            <a:r>
              <a:rPr lang="en-GB" dirty="0"/>
              <a:t>Assess what can be developed sustainably to cater effectively for the identified market demand</a:t>
            </a:r>
          </a:p>
          <a:p>
            <a:pPr marL="457200" lvl="0" indent="-457200">
              <a:buFont typeface="Arial" panose="020B0604020202020204" pitchFamily="34" charset="0"/>
              <a:buChar char="•"/>
            </a:pPr>
            <a:r>
              <a:rPr lang="en-GB" dirty="0"/>
              <a:t>Assess distinctive elements, authenticity and inclusion</a:t>
            </a:r>
          </a:p>
          <a:p>
            <a:pPr marL="457200" lvl="0" indent="-457200">
              <a:buFont typeface="Arial" panose="020B0604020202020204" pitchFamily="34" charset="0"/>
              <a:buChar char="•"/>
            </a:pPr>
            <a:r>
              <a:rPr lang="en-GB" dirty="0"/>
              <a:t>Identify and evaluate marketing activities and its effectiveness </a:t>
            </a:r>
          </a:p>
          <a:p>
            <a:pPr marL="457200" lvl="0" indent="-457200">
              <a:buFont typeface="Arial" panose="020B0604020202020204" pitchFamily="34" charset="0"/>
              <a:buChar char="•"/>
            </a:pPr>
            <a:r>
              <a:rPr lang="en-GB" dirty="0"/>
              <a:t>Assess your resources</a:t>
            </a:r>
          </a:p>
          <a:p>
            <a:pPr marL="457200" lvl="0" indent="-457200">
              <a:buFont typeface="Arial" panose="020B0604020202020204" pitchFamily="34" charset="0"/>
              <a:buChar char="•"/>
            </a:pPr>
            <a:r>
              <a:rPr lang="en-GB" dirty="0"/>
              <a:t>Identify relevant business/organisations and processes</a:t>
            </a:r>
          </a:p>
          <a:p>
            <a:pPr marL="457200" lvl="0" indent="-457200">
              <a:buFont typeface="Arial" panose="020B0604020202020204" pitchFamily="34" charset="0"/>
              <a:buChar char="•"/>
            </a:pPr>
            <a:r>
              <a:rPr lang="en-GB" dirty="0"/>
              <a:t>Assess staff resources and capacities</a:t>
            </a:r>
          </a:p>
          <a:p>
            <a:pPr marL="457200" lvl="0" indent="-457200">
              <a:buFont typeface="Arial" panose="020B0604020202020204" pitchFamily="34" charset="0"/>
              <a:buChar char="•"/>
            </a:pPr>
            <a:r>
              <a:rPr lang="en-GB" dirty="0"/>
              <a:t>Know who your customers are</a:t>
            </a:r>
          </a:p>
          <a:p>
            <a:pPr marL="457200" lvl="0" indent="-457200">
              <a:buFont typeface="Arial" panose="020B0604020202020204" pitchFamily="34" charset="0"/>
              <a:buChar char="•"/>
            </a:pPr>
            <a:r>
              <a:rPr lang="en-GB" dirty="0"/>
              <a:t>Measure and evaluate business performance</a:t>
            </a:r>
          </a:p>
          <a:p>
            <a:pPr marL="457200" indent="-457200">
              <a:buFont typeface="Arial" panose="020B0604020202020204" pitchFamily="34" charset="0"/>
              <a:buChar char="•"/>
            </a:pPr>
            <a:r>
              <a:rPr lang="en-GB" dirty="0"/>
              <a:t>Monitor, review and redevelop</a:t>
            </a:r>
          </a:p>
        </p:txBody>
      </p:sp>
      <p:pic>
        <p:nvPicPr>
          <p:cNvPr id="12" name="Content Placeholder 4" descr="Diagram illustrating the tmi Destination Management Framework by Together Making Impact, featuring three interconnected components: Organisation &amp; Planning, Knowledge &amp; Understanding, and Monitor &amp; Review. Each component is represented by a colored circle with icons and labels, connected by arcs emphasizing their relationship within the framework.">
            <a:extLst>
              <a:ext uri="{FF2B5EF4-FFF2-40B4-BE49-F238E27FC236}">
                <a16:creationId xmlns:a16="http://schemas.microsoft.com/office/drawing/2014/main" id="{26AF7C70-36B6-2D74-ADC9-793537FA21AE}"/>
              </a:ext>
            </a:extLst>
          </p:cNvPr>
          <p:cNvPicPr>
            <a:picLocks noChangeAspect="1"/>
          </p:cNvPicPr>
          <p:nvPr/>
        </p:nvPicPr>
        <p:blipFill>
          <a:blip r:embed="rId3"/>
          <a:stretch>
            <a:fillRect/>
          </a:stretch>
        </p:blipFill>
        <p:spPr>
          <a:xfrm>
            <a:off x="9354885" y="166734"/>
            <a:ext cx="2505327" cy="1773191"/>
          </a:xfrm>
          <a:prstGeom prst="rect">
            <a:avLst/>
          </a:prstGeom>
          <a:noFill/>
        </p:spPr>
      </p:pic>
    </p:spTree>
    <p:extLst>
      <p:ext uri="{BB962C8B-B14F-4D97-AF65-F5344CB8AC3E}">
        <p14:creationId xmlns:p14="http://schemas.microsoft.com/office/powerpoint/2010/main" val="3375040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CA5DF-D403-E723-18F8-4B3999C2D77B}"/>
              </a:ext>
            </a:extLst>
          </p:cNvPr>
          <p:cNvSpPr>
            <a:spLocks noGrp="1"/>
          </p:cNvSpPr>
          <p:nvPr>
            <p:ph type="title"/>
          </p:nvPr>
        </p:nvSpPr>
        <p:spPr/>
        <p:txBody>
          <a:bodyPr/>
          <a:lstStyle/>
          <a:p>
            <a:r>
              <a:rPr lang="en-GB" dirty="0"/>
              <a:t>Strand B: The Details</a:t>
            </a:r>
          </a:p>
        </p:txBody>
      </p:sp>
      <p:pic>
        <p:nvPicPr>
          <p:cNvPr id="5" name="Content Placeholder 4" descr="Screenshot of a bulleted checklist outlining steps to assess tourism assets and impacts in an area. Key points include inventorying tourism products, analyzing economic and political factors, understanding visitor markets and satisfaction, monitoring visitor numbers, and evaluating community responses.">
            <a:extLst>
              <a:ext uri="{FF2B5EF4-FFF2-40B4-BE49-F238E27FC236}">
                <a16:creationId xmlns:a16="http://schemas.microsoft.com/office/drawing/2014/main" id="{AC9A0AC9-0D7D-93A7-4D5F-1CD81BE71E57}"/>
              </a:ext>
            </a:extLst>
          </p:cNvPr>
          <p:cNvPicPr>
            <a:picLocks noGrp="1" noChangeAspect="1"/>
          </p:cNvPicPr>
          <p:nvPr>
            <p:ph sz="quarter" idx="12"/>
          </p:nvPr>
        </p:nvPicPr>
        <p:blipFill>
          <a:blip r:embed="rId2"/>
          <a:stretch>
            <a:fillRect/>
          </a:stretch>
        </p:blipFill>
        <p:spPr>
          <a:xfrm>
            <a:off x="113640" y="2503905"/>
            <a:ext cx="3964689" cy="1850189"/>
          </a:xfrm>
          <a:prstGeom prst="rect">
            <a:avLst/>
          </a:prstGeom>
        </p:spPr>
      </p:pic>
      <p:pic>
        <p:nvPicPr>
          <p:cNvPr id="7" name="Picture 6" descr="Screen shot outlining strategic guidelines for tourism development, distinctive destination features, and marketing effectiveness. It uses bullet points and color-coded section headers in blue, green, and teal to organize key actions such as identifying market gaps, promoting local assets, managing visitor impact, and evaluating marketing strategies.">
            <a:extLst>
              <a:ext uri="{FF2B5EF4-FFF2-40B4-BE49-F238E27FC236}">
                <a16:creationId xmlns:a16="http://schemas.microsoft.com/office/drawing/2014/main" id="{4223D945-8F98-D305-392A-F3994527AB04}"/>
              </a:ext>
            </a:extLst>
          </p:cNvPr>
          <p:cNvPicPr>
            <a:picLocks noChangeAspect="1"/>
          </p:cNvPicPr>
          <p:nvPr/>
        </p:nvPicPr>
        <p:blipFill>
          <a:blip r:embed="rId3"/>
          <a:stretch>
            <a:fillRect/>
          </a:stretch>
        </p:blipFill>
        <p:spPr>
          <a:xfrm>
            <a:off x="4078329" y="1455598"/>
            <a:ext cx="3848761" cy="5039331"/>
          </a:xfrm>
          <a:prstGeom prst="rect">
            <a:avLst/>
          </a:prstGeom>
        </p:spPr>
      </p:pic>
      <p:pic>
        <p:nvPicPr>
          <p:cNvPr id="9" name="Picture 8" descr="Checklist with six main sections for business assessment and development, each with bullet points detailing specific tasks. Sections include assessing resources, identifying relevant businesses and processes, assessing staff capacities, understanding customers, measuring business performance, and monitoring and redeveloping strategies, with key actions like clarifying frameworks, assessing training needs, monitoring performance, and developing review mechanisms.">
            <a:extLst>
              <a:ext uri="{FF2B5EF4-FFF2-40B4-BE49-F238E27FC236}">
                <a16:creationId xmlns:a16="http://schemas.microsoft.com/office/drawing/2014/main" id="{86248106-6295-736D-11AA-83D1F2C00B4F}"/>
              </a:ext>
            </a:extLst>
          </p:cNvPr>
          <p:cNvPicPr>
            <a:picLocks noChangeAspect="1"/>
          </p:cNvPicPr>
          <p:nvPr/>
        </p:nvPicPr>
        <p:blipFill>
          <a:blip r:embed="rId4"/>
          <a:stretch>
            <a:fillRect/>
          </a:stretch>
        </p:blipFill>
        <p:spPr>
          <a:xfrm>
            <a:off x="7927090" y="1538726"/>
            <a:ext cx="3848761" cy="4694889"/>
          </a:xfrm>
          <a:prstGeom prst="rect">
            <a:avLst/>
          </a:prstGeom>
        </p:spPr>
      </p:pic>
    </p:spTree>
    <p:extLst>
      <p:ext uri="{BB962C8B-B14F-4D97-AF65-F5344CB8AC3E}">
        <p14:creationId xmlns:p14="http://schemas.microsoft.com/office/powerpoint/2010/main" val="2721637217"/>
      </p:ext>
    </p:extLst>
  </p:cSld>
  <p:clrMapOvr>
    <a:masterClrMapping/>
  </p:clrMapOvr>
</p:sld>
</file>

<file path=ppt/theme/theme1.xml><?xml version="1.0" encoding="utf-8"?>
<a:theme xmlns:a="http://schemas.openxmlformats.org/drawingml/2006/main" name="Internal PP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73920E4-B6DE-084F-B71C-B26151585B40}" vid="{AFF16BBC-CB5A-7C4B-AEBF-4B099569CD8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373B8704E05F439EBE6376AC14925A" ma:contentTypeVersion="20" ma:contentTypeDescription="Create a new document." ma:contentTypeScope="" ma:versionID="8c37c24fcdb8772568572893b6d1f884">
  <xsd:schema xmlns:xsd="http://www.w3.org/2001/XMLSchema" xmlns:xs="http://www.w3.org/2001/XMLSchema" xmlns:p="http://schemas.microsoft.com/office/2006/metadata/properties" xmlns:ns2="199bb887-4afb-403c-9d79-5344631f4099" xmlns:ns3="d789e07b-0ed1-4892-a5c3-bb52994b9db7" xmlns:ns4="e2977388-ee0b-442d-a77c-7937f51c5241" targetNamespace="http://schemas.microsoft.com/office/2006/metadata/properties" ma:root="true" ma:fieldsID="c38f781b6c8d6dca0dbb21b2ef63aa09" ns2:_="" ns3:_="" ns4:_="">
    <xsd:import namespace="199bb887-4afb-403c-9d79-5344631f4099"/>
    <xsd:import namespace="d789e07b-0ed1-4892-a5c3-bb52994b9db7"/>
    <xsd:import namespace="e2977388-ee0b-442d-a77c-7937f51c5241"/>
    <xsd:element name="properties">
      <xsd:complexType>
        <xsd:sequence>
          <xsd:element name="documentManagement">
            <xsd:complexType>
              <xsd:all>
                <xsd:element ref="ns2:p9e17da885614f1a82b43ca293f7a025" minOccurs="0"/>
                <xsd:element ref="ns3:TaxCatchAll" minOccurs="0"/>
                <xsd:element ref="ns2:intraOwner"/>
                <xsd:element ref="ns2:intraReviewDate"/>
                <xsd:element ref="ns2:a2c8e82bd97f468baa1aee17ef37a4ad" minOccurs="0"/>
                <xsd:element ref="ns2:intraDateApproved"/>
                <xsd:element ref="ns2:intraAppliesTo" minOccurs="0"/>
                <xsd:element ref="ns2:intraApprovedBy" minOccurs="0"/>
                <xsd:element ref="ns2:SharedWithUsers" minOccurs="0"/>
                <xsd:element ref="ns2:SharedWithDetails" minOccurs="0"/>
                <xsd:element ref="ns4:MediaServiceMetadata" minOccurs="0"/>
                <xsd:element ref="ns4:MediaServiceFastMetadata" minOccurs="0"/>
                <xsd:element ref="ns2:intraOrganisationChoice" minOccurs="0"/>
                <xsd:element ref="ns4:MediaServiceAutoKeyPoints" minOccurs="0"/>
                <xsd:element ref="ns4:MediaServiceKeyPoints" minOccurs="0"/>
                <xsd:element ref="ns4:Flow_x0020_Trigger"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9bb887-4afb-403c-9d79-5344631f4099" elementFormDefault="qualified">
    <xsd:import namespace="http://schemas.microsoft.com/office/2006/documentManagement/types"/>
    <xsd:import namespace="http://schemas.microsoft.com/office/infopath/2007/PartnerControls"/>
    <xsd:element name="p9e17da885614f1a82b43ca293f7a025" ma:index="9" ma:taxonomy="true" ma:internalName="p9e17da885614f1a82b43ca293f7a025" ma:taxonomyFieldName="intraDocumentCategory" ma:displayName="Document Category" ma:default="" ma:fieldId="{99e17da8-8561-4f1a-82b4-3ca293f7a025}" ma:sspId="c77291d1-ad8b-45b0-85be-c6c178795513" ma:termSetId="d9794c89-655b-4a05-8d7d-5737e94bd804" ma:anchorId="00000000-0000-0000-0000-000000000000" ma:open="false" ma:isKeyword="false">
      <xsd:complexType>
        <xsd:sequence>
          <xsd:element ref="pc:Terms" minOccurs="0" maxOccurs="1"/>
        </xsd:sequence>
      </xsd:complexType>
    </xsd:element>
    <xsd:element name="intraOwner" ma:index="11" ma:displayName="Owner" ma:list="UserInfo" ma:SearchPeopleOnly="false" ma:SharePointGroup="0" ma:internalName="intraOwner"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intraReviewDate" ma:index="12" ma:displayName="Review Date" ma:format="DateOnly" ma:internalName="intraReviewDate">
      <xsd:simpleType>
        <xsd:restriction base="dms:DateTime"/>
      </xsd:simpleType>
    </xsd:element>
    <xsd:element name="a2c8e82bd97f468baa1aee17ef37a4ad" ma:index="14" nillable="true" ma:taxonomy="true" ma:internalName="a2c8e82bd97f468baa1aee17ef37a4ad" ma:taxonomyFieldName="intraTopic" ma:displayName="Topic" ma:default="" ma:fieldId="{a2c8e82b-d97f-468b-aa1a-ee17ef37a4ad}" ma:taxonomyMulti="true" ma:sspId="c77291d1-ad8b-45b0-85be-c6c178795513" ma:termSetId="52cb34bc-3e6a-44dc-ba40-0ac206d044f2" ma:anchorId="00000000-0000-0000-0000-000000000000" ma:open="false" ma:isKeyword="false">
      <xsd:complexType>
        <xsd:sequence>
          <xsd:element ref="pc:Terms" minOccurs="0" maxOccurs="1"/>
        </xsd:sequence>
      </xsd:complexType>
    </xsd:element>
    <xsd:element name="intraDateApproved" ma:index="15" ma:displayName="Date Approved" ma:default="[today]" ma:format="DateOnly" ma:internalName="intraDateApproved">
      <xsd:simpleType>
        <xsd:restriction base="dms:DateTime"/>
      </xsd:simpleType>
    </xsd:element>
    <xsd:element name="intraAppliesTo" ma:index="16" nillable="true" ma:displayName="Applies To" ma:internalName="intraAppliesTo" ma:requiredMultiChoice="true">
      <xsd:complexType>
        <xsd:complexContent>
          <xsd:extension base="dms:MultiChoice">
            <xsd:sequence>
              <xsd:element name="Value" maxOccurs="unbounded" minOccurs="0" nillable="true">
                <xsd:simpleType>
                  <xsd:restriction base="dms:Choice">
                    <xsd:enumeration value="Student"/>
                    <xsd:enumeration value="Staff"/>
                    <xsd:enumeration value="Contractors"/>
                    <xsd:enumeration value="Applicants"/>
                  </xsd:restriction>
                </xsd:simpleType>
              </xsd:element>
            </xsd:sequence>
          </xsd:extension>
        </xsd:complexContent>
      </xsd:complexType>
    </xsd:element>
    <xsd:element name="intraApprovedBy" ma:index="17" nillable="true" ma:displayName="Approved By" ma:internalName="intraApprovedBy">
      <xsd:simpleType>
        <xsd:restriction base="dms:Text">
          <xsd:maxLength value="255"/>
        </xsd:restriction>
      </xsd:simple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intraOrganisationChoice" ma:index="22" nillable="true" ma:displayName="Organisation" ma:internalName="intraOrganisationChoice" ma:requiredMultiChoice="true">
      <xsd:complexType>
        <xsd:complexContent>
          <xsd:extension base="dms:MultiChoice">
            <xsd:sequence>
              <xsd:element name="Value" maxOccurs="unbounded" minOccurs="0" nillable="true">
                <xsd:simpleType>
                  <xsd:restriction base="dms:Choice">
                    <xsd:enumeration value="Falmouth University"/>
                    <xsd:enumeration value="FX Plus"/>
                    <xsd:enumeration value="University of Exeter"/>
                    <xsd:enumeration value="Pilot Group"/>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789e07b-0ed1-4892-a5c3-bb52994b9db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5c060ac-ec04-48ea-b7bb-de6df6593796}" ma:internalName="TaxCatchAll" ma:showField="CatchAllData" ma:web="199bb887-4afb-403c-9d79-5344631f409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2977388-ee0b-442d-a77c-7937f51c5241"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Flow_x0020_Trigger" ma:index="25" nillable="true" ma:displayName="Flow Trigger" ma:internalName="Flow_x0020_Trigger">
      <xsd:simpleType>
        <xsd:restriction base="dms:Text">
          <xsd:maxLength value="255"/>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99bb887-4afb-403c-9d79-5344631f4099">
      <UserInfo>
        <DisplayName>Kirsty Davies</DisplayName>
        <AccountId>8153</AccountId>
        <AccountType/>
      </UserInfo>
    </SharedWithUsers>
    <intraOrganisationChoice xmlns="199bb887-4afb-403c-9d79-5344631f4099">
      <Value>Falmouth University</Value>
    </intraOrganisationChoice>
    <p9e17da885614f1a82b43ca293f7a025 xmlns="199bb887-4afb-403c-9d79-5344631f4099">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0834c6be-b377-4d38-a5e8-27ccd7ef9062</TermId>
        </TermInfo>
      </Terms>
    </p9e17da885614f1a82b43ca293f7a025>
    <intraApprovedBy xmlns="199bb887-4afb-403c-9d79-5344631f4099">KM</intraApprovedBy>
    <intraOwner xmlns="199bb887-4afb-403c-9d79-5344631f4099">
      <UserInfo>
        <DisplayName>Katie Murphy</DisplayName>
        <AccountId>1778</AccountId>
        <AccountType/>
      </UserInfo>
    </intraOwner>
    <intraDateApproved xmlns="199bb887-4afb-403c-9d79-5344631f4099">2022-04-28T23:00:00+00:00</intraDateApproved>
    <TaxCatchAll xmlns="d789e07b-0ed1-4892-a5c3-bb52994b9db7">
      <Value>7</Value>
    </TaxCatchAll>
    <a2c8e82bd97f468baa1aee17ef37a4ad xmlns="199bb887-4afb-403c-9d79-5344631f4099">
      <Terms xmlns="http://schemas.microsoft.com/office/infopath/2007/PartnerControls"/>
    </a2c8e82bd97f468baa1aee17ef37a4ad>
    <intraAppliesTo xmlns="199bb887-4afb-403c-9d79-5344631f4099">
      <Value>Staff</Value>
    </intraAppliesTo>
    <intraReviewDate xmlns="199bb887-4afb-403c-9d79-5344631f4099">2025-03-09T00:00:00+00:00</intraReviewDate>
    <Flow_x0020_Trigger xmlns="e2977388-ee0b-442d-a77c-7937f51c5241">Trigger</Flow_x0020_Trigger>
  </documentManagement>
</p:properties>
</file>

<file path=customXml/itemProps1.xml><?xml version="1.0" encoding="utf-8"?>
<ds:datastoreItem xmlns:ds="http://schemas.openxmlformats.org/officeDocument/2006/customXml" ds:itemID="{475AA08A-A641-49BF-B196-58ACC32C87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9bb887-4afb-403c-9d79-5344631f4099"/>
    <ds:schemaRef ds:uri="d789e07b-0ed1-4892-a5c3-bb52994b9db7"/>
    <ds:schemaRef ds:uri="e2977388-ee0b-442d-a77c-7937f51c52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2326BA-92FE-47B8-82CD-509C46146AAE}">
  <ds:schemaRefs>
    <ds:schemaRef ds:uri="http://schemas.microsoft.com/sharepoint/v3/contenttype/forms"/>
  </ds:schemaRefs>
</ds:datastoreItem>
</file>

<file path=customXml/itemProps3.xml><?xml version="1.0" encoding="utf-8"?>
<ds:datastoreItem xmlns:ds="http://schemas.openxmlformats.org/officeDocument/2006/customXml" ds:itemID="{40FE9C03-A397-40AF-A7FF-45678A2E0027}">
  <ds:schemaRefs>
    <ds:schemaRef ds:uri="http://schemas.microsoft.com/office/2006/documentManagement/types"/>
    <ds:schemaRef ds:uri="e2977388-ee0b-442d-a77c-7937f51c5241"/>
    <ds:schemaRef ds:uri="http://purl.org/dc/dcmitype/"/>
    <ds:schemaRef ds:uri="199bb887-4afb-403c-9d79-5344631f4099"/>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 ds:uri="d789e07b-0ed1-4892-a5c3-bb52994b9db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Falmouth University PowerPoint template</Template>
  <TotalTime>318</TotalTime>
  <Words>252</Words>
  <Application>Microsoft Office PowerPoint</Application>
  <PresentationFormat>Widescreen</PresentationFormat>
  <Paragraphs>54</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Calibri</vt:lpstr>
      <vt:lpstr>Segoe UI</vt:lpstr>
      <vt:lpstr>Internal PP Template</vt:lpstr>
      <vt:lpstr>Presented by:  Peter Lane Dr Natalie Semley</vt:lpstr>
      <vt:lpstr>Overview</vt:lpstr>
      <vt:lpstr>Background</vt:lpstr>
      <vt:lpstr>The Framework</vt:lpstr>
      <vt:lpstr>Self Assessment</vt:lpstr>
      <vt:lpstr>Strand A: Organisation &amp; Planning</vt:lpstr>
      <vt:lpstr>Strand A: The Details</vt:lpstr>
      <vt:lpstr>Strand B: Knowledge &amp; Understanding</vt:lpstr>
      <vt:lpstr>Strand B: The Details</vt:lpstr>
      <vt:lpstr>Strand C: Monitor &amp; Review</vt:lpstr>
      <vt:lpstr>Strand C: The Details</vt:lpstr>
      <vt:lpstr>Self-Assessment Tool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Natalie Semley</dc:creator>
  <cp:lastModifiedBy>Natalie Semley</cp:lastModifiedBy>
  <cp:revision>3</cp:revision>
  <cp:lastPrinted>2022-10-07T13:12:17Z</cp:lastPrinted>
  <dcterms:created xsi:type="dcterms:W3CDTF">2025-06-11T10:50:04Z</dcterms:created>
  <dcterms:modified xsi:type="dcterms:W3CDTF">2026-07-30T08:21:55Z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0x010100B4373B8704E05F439EBE6376AC14925A</vt:lpwstr>
  </property>
  <property fmtid="{D5CDD505-2E9C-101B-9397-08002B2CF9AE}" pid="3" name="intraDocumentCategory">
    <vt:lpwstr>7;#Template|0834c6be-b377-4d38-a5e8-27ccd7ef9062</vt:lpwstr>
  </property>
  <property fmtid="{D5CDD505-2E9C-101B-9397-08002B2CF9AE}" pid="4" name="intraTopic">
    <vt:lpwstr/>
  </property>
  <property fmtid="{D5CDD505-2E9C-101B-9397-08002B2CF9AE}" pid="5" name="MediaServiceImageTags">
    <vt:lpwstr/>
  </property>
  <property fmtid="{D5CDD505-2E9C-101B-9397-08002B2CF9AE}" pid="6" name="MSIP_Label_190ba2b7-5de7-4484-a37b-2ffba5b6743f_Enabled">
    <vt:lpwstr>true</vt:lpwstr>
  </property>
  <property fmtid="{D5CDD505-2E9C-101B-9397-08002B2CF9AE}" pid="7" name="MSIP_Label_190ba2b7-5de7-4484-a37b-2ffba5b6743f_SetDate">
    <vt:lpwstr>2026-06-24T10:36:58Z</vt:lpwstr>
  </property>
  <property fmtid="{D5CDD505-2E9C-101B-9397-08002B2CF9AE}" pid="8" name="MSIP_Label_190ba2b7-5de7-4484-a37b-2ffba5b6743f_Method">
    <vt:lpwstr>Privileged</vt:lpwstr>
  </property>
  <property fmtid="{D5CDD505-2E9C-101B-9397-08002B2CF9AE}" pid="9" name="MSIP_Label_190ba2b7-5de7-4484-a37b-2ffba5b6743f_Name">
    <vt:lpwstr>Public</vt:lpwstr>
  </property>
  <property fmtid="{D5CDD505-2E9C-101B-9397-08002B2CF9AE}" pid="10" name="MSIP_Label_190ba2b7-5de7-4484-a37b-2ffba5b6743f_SiteId">
    <vt:lpwstr>550beeb3-6a3d-4646-a111-f89d0177792e</vt:lpwstr>
  </property>
  <property fmtid="{D5CDD505-2E9C-101B-9397-08002B2CF9AE}" pid="11" name="MSIP_Label_190ba2b7-5de7-4484-a37b-2ffba5b6743f_ActionId">
    <vt:lpwstr>cab421bc-7bb8-4866-8c8f-dd7ab5a57197</vt:lpwstr>
  </property>
  <property fmtid="{D5CDD505-2E9C-101B-9397-08002B2CF9AE}" pid="12" name="MSIP_Label_190ba2b7-5de7-4484-a37b-2ffba5b6743f_ContentBits">
    <vt:lpwstr>2</vt:lpwstr>
  </property>
  <property fmtid="{D5CDD505-2E9C-101B-9397-08002B2CF9AE}" pid="13" name="MSIP_Label_190ba2b7-5de7-4484-a37b-2ffba5b6743f_Tag">
    <vt:lpwstr>10, 0, 1, 1</vt:lpwstr>
  </property>
  <property fmtid="{D5CDD505-2E9C-101B-9397-08002B2CF9AE}" pid="14" name="ClassificationContentMarkingFooterLocations">
    <vt:lpwstr>Internal PP Template:6</vt:lpwstr>
  </property>
  <property fmtid="{D5CDD505-2E9C-101B-9397-08002B2CF9AE}" pid="15" name="ClassificationContentMarkingFooterText">
    <vt:lpwstr>PUBLIC</vt:lpwstr>
  </property>
</Properties>
</file>